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5"/>
  </p:sldMasterIdLst>
  <p:notesMasterIdLst>
    <p:notesMasterId r:id="rId10"/>
  </p:notesMasterIdLst>
  <p:sldIdLst>
    <p:sldId id="2147375142" r:id="rId6"/>
    <p:sldId id="2147375144" r:id="rId7"/>
    <p:sldId id="2147375143" r:id="rId8"/>
    <p:sldId id="2147375145" r:id="rId9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lin Lloyd" initials="CL" lastIdx="1" clrIdx="0">
    <p:extLst>
      <p:ext uri="{19B8F6BF-5375-455C-9EA6-DF929625EA0E}">
        <p15:presenceInfo xmlns:p15="http://schemas.microsoft.com/office/powerpoint/2012/main" userId="S::clloyd@juniper.net::8b25ca12-4885-4e4a-8ab4-52278357788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BDA2A"/>
    <a:srgbClr val="E87200"/>
    <a:srgbClr val="6638B6"/>
    <a:srgbClr val="E87201"/>
    <a:srgbClr val="7030A1"/>
    <a:srgbClr val="7CA631"/>
    <a:srgbClr val="2D6A01"/>
    <a:srgbClr val="FFFFFE"/>
    <a:srgbClr val="0098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6" autoAdjust="0"/>
    <p:restoredTop sz="95918" autoAdjust="0"/>
  </p:normalViewPr>
  <p:slideViewPr>
    <p:cSldViewPr snapToGrid="0">
      <p:cViewPr varScale="1">
        <p:scale>
          <a:sx n="123" d="100"/>
          <a:sy n="123" d="100"/>
        </p:scale>
        <p:origin x="776" y="176"/>
      </p:cViewPr>
      <p:guideLst>
        <p:guide orient="horz"/>
        <p:guide pos="3840"/>
      </p:guideLst>
    </p:cSldViewPr>
  </p:slideViewPr>
  <p:outlineViewPr>
    <p:cViewPr>
      <p:scale>
        <a:sx n="33" d="100"/>
        <a:sy n="33" d="100"/>
      </p:scale>
      <p:origin x="0" y="-66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206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commentAuthors" Target="commentAuthors.xml"/><Relationship Id="rId5" Type="http://schemas.openxmlformats.org/officeDocument/2006/relationships/slideMaster" Target="slideMasters/slideMaster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0F0921-05A0-40ED-8849-8C4A18CCAE62}" type="datetimeFigureOut">
              <a:rPr lang="en-US" smtClean="0"/>
              <a:t>4/5/24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A7B0C-41F4-4FE7-8DA5-6ED59D6F41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688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B7D569B-E1A8-533D-90F2-152BB409565B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Picture 2" descr="A black and white striped background&#10;&#10;Description automatically generated">
              <a:extLst>
                <a:ext uri="{FF2B5EF4-FFF2-40B4-BE49-F238E27FC236}">
                  <a16:creationId xmlns:a16="http://schemas.microsoft.com/office/drawing/2014/main" id="{CF4C8705-A1A9-FFBD-F575-3BF73829A5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48CE56F-0321-A2BE-76C1-80000BEFFFE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032" t="1" r="3263" b="22024"/>
            <a:stretch/>
          </p:blipFill>
          <p:spPr>
            <a:xfrm>
              <a:off x="2308643" y="0"/>
              <a:ext cx="7459133" cy="5902734"/>
            </a:xfrm>
            <a:prstGeom prst="rect">
              <a:avLst/>
            </a:prstGeom>
            <a:effectLst/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FD82E9F-CD19-10FC-2426-80B2F6DC7DAC}"/>
              </a:ext>
            </a:extLst>
          </p:cNvPr>
          <p:cNvGrpSpPr/>
          <p:nvPr userDrawn="1"/>
        </p:nvGrpSpPr>
        <p:grpSpPr>
          <a:xfrm>
            <a:off x="0" y="3695694"/>
            <a:ext cx="12192000" cy="3170257"/>
            <a:chOff x="0" y="3687743"/>
            <a:chExt cx="12192000" cy="3170257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6CC478C-350D-694A-35B7-343AF57D0DA6}"/>
                </a:ext>
              </a:extLst>
            </p:cNvPr>
            <p:cNvSpPr/>
            <p:nvPr userDrawn="1"/>
          </p:nvSpPr>
          <p:spPr>
            <a:xfrm>
              <a:off x="0" y="3687743"/>
              <a:ext cx="12192000" cy="3170257"/>
            </a:xfrm>
            <a:prstGeom prst="rect">
              <a:avLst/>
            </a:prstGeom>
            <a:solidFill>
              <a:srgbClr val="7CA631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C11E5BD-E242-32FA-899C-14CE442E8886}"/>
                </a:ext>
              </a:extLst>
            </p:cNvPr>
            <p:cNvSpPr/>
            <p:nvPr userDrawn="1"/>
          </p:nvSpPr>
          <p:spPr>
            <a:xfrm>
              <a:off x="0" y="3798276"/>
              <a:ext cx="12191999" cy="3059724"/>
            </a:xfrm>
            <a:prstGeom prst="rect">
              <a:avLst/>
            </a:prstGeom>
            <a:solidFill>
              <a:srgbClr val="2D6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866031FC-F32B-A17C-186A-69D627E7D98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7724" y="3808904"/>
            <a:ext cx="10789920" cy="1342534"/>
          </a:xfrm>
        </p:spPr>
        <p:txBody>
          <a:bodyPr anchor="b" anchorCtr="0">
            <a:noAutofit/>
          </a:bodyPr>
          <a:lstStyle>
            <a:lvl1pPr algn="l">
              <a:lnSpc>
                <a:spcPct val="95000"/>
              </a:lnSpc>
              <a:defRPr sz="4800" cap="none" baseline="0">
                <a:solidFill>
                  <a:srgbClr val="FFFFF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EAFAD90D-3BB0-8175-1916-26854D70F9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7724" y="5544439"/>
            <a:ext cx="5943600" cy="365760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solidFill>
                  <a:srgbClr val="FFFFF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presenter’s name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50BFDAFA-55E2-4309-6CFA-F6137F022B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725" y="5943450"/>
            <a:ext cx="5943600" cy="36576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FFFFFE"/>
                </a:solidFill>
              </a:defRPr>
            </a:lvl1pPr>
            <a:lvl2pPr marL="346075" indent="0">
              <a:buNone/>
              <a:defRPr/>
            </a:lvl2pPr>
          </a:lstStyle>
          <a:p>
            <a:pPr lvl="0"/>
            <a:r>
              <a:rPr lang="en-US" dirty="0"/>
              <a:t>Click to edit presenter’s position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E383508E-C8B9-0F65-D02D-619EB1166B3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49996" y="6104624"/>
            <a:ext cx="2535444" cy="39711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7321430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BC0CA9-44DC-79D6-E6EB-0057F9AE81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/>
        </p:blipFill>
        <p:spPr>
          <a:xfrm>
            <a:off x="1" y="0"/>
            <a:ext cx="5715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2E712C4-39C9-4742-B9E7-132A9A3AF5FE}"/>
              </a:ext>
            </a:extLst>
          </p:cNvPr>
          <p:cNvSpPr/>
          <p:nvPr userDrawn="1"/>
        </p:nvSpPr>
        <p:spPr>
          <a:xfrm>
            <a:off x="5133975" y="-9235"/>
            <a:ext cx="7059613" cy="6873372"/>
          </a:xfrm>
          <a:prstGeom prst="rect">
            <a:avLst/>
          </a:prstGeom>
          <a:solidFill>
            <a:srgbClr val="2D6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40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DE9F09B-71E5-AE4A-2310-DBCF69406C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91201" y="1619249"/>
            <a:ext cx="5928219" cy="34861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5400" b="0" cap="none" baseline="0">
                <a:solidFill>
                  <a:srgbClr val="FEFEFE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685800" indent="-339725">
              <a:defRPr sz="3200">
                <a:solidFill>
                  <a:srgbClr val="FEFEFE"/>
                </a:solidFill>
                <a:latin typeface="+mn-lt"/>
                <a:ea typeface="Lato Light" panose="020F0502020204030203" pitchFamily="34" charset="0"/>
                <a:cs typeface="Lato Light" panose="020F0502020204030203" pitchFamily="34" charset="0"/>
              </a:defRPr>
            </a:lvl2pPr>
            <a:lvl3pPr>
              <a:defRPr>
                <a:solidFill>
                  <a:srgbClr val="FEFEFE"/>
                </a:solidFill>
              </a:defRPr>
            </a:lvl3pPr>
            <a:lvl4pPr>
              <a:defRPr>
                <a:solidFill>
                  <a:srgbClr val="FEFEFE"/>
                </a:solidFill>
              </a:defRPr>
            </a:lvl4pPr>
            <a:lvl5pPr>
              <a:defRPr>
                <a:solidFill>
                  <a:srgbClr val="FEFEFE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4E2EA01-9296-7660-F3EE-A9EB58EB0953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chemeClr val="bg1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F74FB6F-E44C-99AE-A442-56729AA6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AACEB5CC-BEE0-EA49-BC22-65022A8FC9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2B33A4B-90A8-4FD2-7DC6-9BD68C406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196D474-E9FA-65FE-60BD-F63639CE6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98926952-1AF3-394A-BEF1-C9F4FDDC5F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49CAAF20-ECDC-93C5-2D69-70FC7BEF8D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BBDB56CD-6503-C64C-295F-AD3234D4F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12A6AA48-4A42-C073-8357-0CE4A45002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307B8723-1BEF-45D0-6393-87928C6F1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08312F2B-9718-168C-2AED-20BB2ED83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7CB5F088-D9F8-8BFC-4B4E-7875D01B4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52DA640B-491E-141D-A6A2-3A4D9CCD02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36354603-330C-74D0-B05D-410B17BC2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C0AE9864-37F1-671B-FBC2-7C99C702BD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D82E306-AC69-AF38-1A44-63B9A2EADF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9E41D078-9FFF-60E1-6013-A36DF79687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DC73DCC3-84BE-3E0C-8A24-05A2A0854B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44142152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3D483AE4-AE31-C6C4-2B7F-CC6C6F7F6E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/>
        </p:blipFill>
        <p:spPr>
          <a:xfrm>
            <a:off x="1" y="0"/>
            <a:ext cx="5715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2E712C4-39C9-4742-B9E7-132A9A3AF5FE}"/>
              </a:ext>
            </a:extLst>
          </p:cNvPr>
          <p:cNvSpPr/>
          <p:nvPr userDrawn="1"/>
        </p:nvSpPr>
        <p:spPr>
          <a:xfrm>
            <a:off x="5133975" y="-9235"/>
            <a:ext cx="7059613" cy="6873372"/>
          </a:xfrm>
          <a:prstGeom prst="rect">
            <a:avLst/>
          </a:prstGeom>
          <a:solidFill>
            <a:srgbClr val="2D6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40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DE9F09B-71E5-AE4A-2310-DBCF69406C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91201" y="1619249"/>
            <a:ext cx="5919830" cy="34861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5400" b="0" cap="none" baseline="0">
                <a:solidFill>
                  <a:srgbClr val="FEFEFE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685800" indent="-339725">
              <a:defRPr sz="3200">
                <a:solidFill>
                  <a:srgbClr val="FEFEFE"/>
                </a:solidFill>
                <a:latin typeface="+mn-lt"/>
                <a:ea typeface="Lato Light" panose="020F0502020204030203" pitchFamily="34" charset="0"/>
                <a:cs typeface="Lato Light" panose="020F0502020204030203" pitchFamily="34" charset="0"/>
              </a:defRPr>
            </a:lvl2pPr>
            <a:lvl3pPr>
              <a:defRPr>
                <a:solidFill>
                  <a:srgbClr val="FEFEFE"/>
                </a:solidFill>
              </a:defRPr>
            </a:lvl3pPr>
            <a:lvl4pPr>
              <a:defRPr>
                <a:solidFill>
                  <a:srgbClr val="FEFEFE"/>
                </a:solidFill>
              </a:defRPr>
            </a:lvl4pPr>
            <a:lvl5pPr>
              <a:defRPr>
                <a:solidFill>
                  <a:srgbClr val="FEFEFE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F89DB88-EA13-10B2-86A3-C3B4B8054A7A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chemeClr val="bg1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7AF6A17-F665-A6E6-7E15-E2E365A834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258725B-1A1B-EBAA-01C0-BBEC12FC2F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A819029-B647-3DBA-1CD7-9C54DEE1C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FF25125-6552-EAB2-877C-A32D11C5F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12DB8E5-B3BA-4551-0E92-30BEB78DBA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5B0F1C9D-3AAC-FD9D-5373-76C0D2895B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BD97FCC-FE66-4324-2290-2E83CFB4F6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A80E6DDC-1DD7-70B7-50DB-80DB4D66E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8407ACF3-5AF5-BF66-C650-051AE6651F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977E203E-500E-40F7-165E-590EEA4AA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1FF333A-CB8F-461B-06C7-5ABCE2659C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B1FB4AC3-6D3A-DF7F-1EAF-F7521107DC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6923AEA5-08F6-9154-1F84-0407B07DD6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EC075E10-7479-6B37-E423-DC5D7A096D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B68C6184-FBF8-6D64-A93E-996EB73E8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68650E96-CE8B-C74D-FA66-BB0785F2B8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50F8FC4A-C67D-C9B3-C6E8-72EFC59CB5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57253392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0931F-CEBE-48A4-A8BA-14B9759D4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9015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0931F-CEBE-48A4-A8BA-14B9759D4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2E72ABD-7529-456D-97E2-F470CB60CC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1595" y="1177108"/>
            <a:ext cx="11081528" cy="460439"/>
          </a:xfrm>
        </p:spPr>
        <p:txBody>
          <a:bodyPr/>
          <a:lstStyle>
            <a:lvl1pPr marL="0" indent="0">
              <a:buNone/>
              <a:defRPr sz="2000" b="1">
                <a:solidFill>
                  <a:srgbClr val="615F6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Edit Master subtitle styles</a:t>
            </a:r>
          </a:p>
        </p:txBody>
      </p:sp>
    </p:spTree>
    <p:extLst>
      <p:ext uri="{BB962C8B-B14F-4D97-AF65-F5344CB8AC3E}">
        <p14:creationId xmlns:p14="http://schemas.microsoft.com/office/powerpoint/2010/main" val="13826740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0931F-CEBE-48A4-A8BA-14B9759D4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16D4F13-D3A7-AA72-87F8-F7F1333C62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2138" y="1435396"/>
            <a:ext cx="11103676" cy="28921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62348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9659164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">
    <p:bg>
      <p:bgPr>
        <a:solidFill>
          <a:srgbClr val="7CA6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A7EC9D1-F7BB-8699-F001-8C9F66185554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rgbClr val="FFFFFE"/>
          </a:solidFill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6783D4EB-8F59-5885-92B4-69D8083CAF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852A7288-E671-E65B-BE9E-33AB7CF4F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699E2FF-9FAD-EFAB-41FB-83BB3466CE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47044F48-67CA-09E8-E575-2C0BD0166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45F9AA5F-06E5-76E7-C795-424664DF1A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A7B694EF-0F55-9A50-28FF-D591537C91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B64B32E9-4A07-22A7-9538-F36D89EA4E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0950BA9-98A1-58F0-3B02-99AEFD2D2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02088646-86F3-B9BF-CC94-90140762BB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F7FA8439-2EC9-83D9-789F-130E5E63E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6E1362B8-A62E-01CA-8C1C-B37EDE6DC0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A36A0D1-5643-0407-3BE5-07D687A1D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287306C0-7BC7-23D2-0A90-A18A14143B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D0658DB4-E6E1-14F7-3F93-55D668A019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2C840EFD-640A-2BBF-FD4F-92C1D7881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D8D75479-87F2-9549-18A8-CCE92C2EFE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0F2972D9-30D7-854B-0369-2F0460AB37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3CFF4176-B5B3-F46B-2DCB-2FC92B48E6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4719" y="2220788"/>
            <a:ext cx="10093909" cy="2101232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4800" b="0">
                <a:solidFill>
                  <a:schemeClr val="tx1"/>
                </a:solidFill>
                <a:latin typeface="+mj-lt"/>
              </a:defRPr>
            </a:lvl1pPr>
            <a:lvl2pPr marL="854075" indent="-396875">
              <a:defRPr sz="3200" b="1">
                <a:solidFill>
                  <a:srgbClr val="FEFEFF"/>
                </a:solidFill>
              </a:defRPr>
            </a:lvl2pPr>
            <a:lvl3pPr marL="1311275" indent="-341313">
              <a:defRPr sz="2400" b="1">
                <a:solidFill>
                  <a:srgbClr val="FEFEFF"/>
                </a:solidFill>
              </a:defRPr>
            </a:lvl3pPr>
            <a:lvl4pPr marL="1768475" indent="-303213">
              <a:defRPr sz="2000" b="1">
                <a:solidFill>
                  <a:srgbClr val="FEFEFF"/>
                </a:solidFill>
              </a:defRPr>
            </a:lvl4pPr>
            <a:lvl5pPr marL="2225675" indent="-219075">
              <a:defRPr sz="2000" b="1">
                <a:solidFill>
                  <a:srgbClr val="FEFEF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902090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Green">
    <p:bg>
      <p:bgPr>
        <a:solidFill>
          <a:srgbClr val="2D6A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3499C0F-CDCA-3814-8ECD-A5EEC1F06789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rgbClr val="FFFFFE"/>
          </a:solidFill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0B290F73-C922-8B8B-6979-260C509D9B6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9CF81C51-54CB-68CC-A259-CB78E2993B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3189D45-B61C-04C4-BF47-B38837C48E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F87E9F07-9DDE-F639-561A-D771616F1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CD7A633-5A83-D99E-4344-E81514C72B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D1496671-0E6C-3707-99AC-2298664B09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255D4601-B9A7-19F6-ED9D-42E235DB5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35839A69-4761-C084-14F5-E8E644573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FA57CD26-41F4-4B90-C1C6-4CFD9DD23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C236D393-E26D-95A5-0577-BE1709AF61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F05F794E-8F74-E161-58CC-9B049083C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BE76A4B-F511-B050-0CE7-5B70EA9EF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9BBD9E36-A706-2600-9B46-32FB48106F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E7FA2C94-5389-16B0-F702-458A2C443B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8716B15C-042A-7E98-589A-51370E878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01797DA2-0362-EC3B-EF44-CAC213C733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F776872C-F7B0-DB79-7D86-FDFBEC2540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65F9099-9E4D-0271-0F08-98E2B507478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4719" y="2220788"/>
            <a:ext cx="10093909" cy="2101232"/>
          </a:xfrm>
          <a:noFill/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4800" b="0">
                <a:solidFill>
                  <a:schemeClr val="tx1"/>
                </a:solidFill>
                <a:latin typeface="+mj-lt"/>
              </a:defRPr>
            </a:lvl1pPr>
            <a:lvl2pPr marL="854075" indent="-396875">
              <a:defRPr sz="3200" b="1">
                <a:solidFill>
                  <a:srgbClr val="FEFEFF"/>
                </a:solidFill>
              </a:defRPr>
            </a:lvl2pPr>
            <a:lvl3pPr marL="1311275" indent="-341313">
              <a:defRPr sz="2400" b="1">
                <a:solidFill>
                  <a:srgbClr val="FEFEFF"/>
                </a:solidFill>
              </a:defRPr>
            </a:lvl3pPr>
            <a:lvl4pPr marL="1768475" indent="-303213">
              <a:defRPr sz="2000" b="1">
                <a:solidFill>
                  <a:srgbClr val="FEFEFF"/>
                </a:solidFill>
              </a:defRPr>
            </a:lvl4pPr>
            <a:lvl5pPr marL="2225675" indent="-219075">
              <a:defRPr sz="2000" b="1">
                <a:solidFill>
                  <a:srgbClr val="FEFEF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63780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l">
    <p:bg>
      <p:bgPr>
        <a:solidFill>
          <a:srgbClr val="0095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281512-4A00-E529-9DE9-2B56A73BECDE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rgbClr val="FFFFFE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389C5A4-CC79-0824-F031-4DDDC7068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F5872E6-FE37-B5B3-3E03-F0F8D47EDE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A61C45C2-9E88-8FF6-A9CC-94FB8E5E8CC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F0F27C38-B364-7407-FA0D-44D01E53A2F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38DA585-FA34-B20E-7FED-81D1F5D252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0D77EE14-D07B-F5AB-7D72-9DC2082EF9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0D7F0923-7608-972B-C794-7C4C6BE50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8AEAB5A3-A40E-CEB2-B200-5B3D3CDB56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C84D38FF-EAEF-5735-E138-E711E355E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3AAA8BF7-D8AF-FE21-D70F-53FCEF0C5B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5A3F2828-38A9-0B02-4CA4-A559B951B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A2644D2-3D58-7790-45CB-79255703F5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76B251DF-13C1-3611-7842-2CD18A5757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57CA2FCF-4109-6B02-AF88-E5508D00D2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DA38174E-22C8-3F0E-4912-5D227899E7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66000C5E-416A-3137-16C0-BA7E6F474B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D4857272-A45C-7C4E-E213-5E5D8CD0BE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A3CD5D0-6BD7-B88C-8065-B5EC0FC502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4719" y="2220788"/>
            <a:ext cx="10093909" cy="2101232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4800" b="0">
                <a:solidFill>
                  <a:schemeClr val="tx1"/>
                </a:solidFill>
                <a:latin typeface="+mj-lt"/>
              </a:defRPr>
            </a:lvl1pPr>
            <a:lvl2pPr marL="854075" indent="-396875">
              <a:defRPr sz="3200" b="1">
                <a:solidFill>
                  <a:srgbClr val="FEFEFF"/>
                </a:solidFill>
              </a:defRPr>
            </a:lvl2pPr>
            <a:lvl3pPr marL="1311275" indent="-341313">
              <a:defRPr sz="2400" b="1">
                <a:solidFill>
                  <a:srgbClr val="FEFEFF"/>
                </a:solidFill>
              </a:defRPr>
            </a:lvl3pPr>
            <a:lvl4pPr marL="1768475" indent="-303213">
              <a:defRPr sz="2000" b="1">
                <a:solidFill>
                  <a:srgbClr val="FEFEFF"/>
                </a:solidFill>
              </a:defRPr>
            </a:lvl4pPr>
            <a:lvl5pPr marL="2225675" indent="-219075">
              <a:defRPr sz="2000" b="1">
                <a:solidFill>
                  <a:srgbClr val="FEFEF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8238163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eal">
    <p:bg>
      <p:bgPr>
        <a:solidFill>
          <a:srgbClr val="007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2F6D35D-4671-C0F1-9999-56D6140BC3A5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rgbClr val="FFFFFE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FE46AC5-7A93-A73A-0E12-2543A04C5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8E9AC73-E018-7050-1464-FB251E9384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D0EDAB4A-6831-16E6-0053-3D8B053D3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E70B4F6E-A17D-B197-B82E-3513DF8A1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56B1024-6D73-E783-4DBC-C81BFF3938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7C6AF070-2F60-B3D0-F29A-C6C2B2CF85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0AE95CA7-DDA1-E6F3-4FA5-88B5B0BB84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754BC35F-D261-853E-C02C-BD49C7194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FA6409E6-7133-A58F-5473-7DABAA86C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6EA1C6F8-E460-48FC-0D5A-2BFE6B009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FF80CFD5-A3A2-80C5-BA5E-3B7830DD2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C3F148B-3D73-D799-8F0C-F8E684AAE2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08C4EA50-9793-E362-DB22-A2045C897E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3BECE267-AC91-5C0D-1CCD-A28C61BEE9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772E4FD6-A6E0-E1CE-184F-FE8451569B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EF3387C0-47CE-985B-88B3-540D0B62AC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CF124084-3D11-09D8-ACEC-68327C95FC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D17BE94B-06BC-4C61-F178-789B6A7C2E5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4719" y="2220788"/>
            <a:ext cx="10093909" cy="2101232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4800" b="0">
                <a:solidFill>
                  <a:schemeClr val="tx1"/>
                </a:solidFill>
                <a:latin typeface="+mj-lt"/>
              </a:defRPr>
            </a:lvl1pPr>
            <a:lvl2pPr marL="854075" indent="-396875">
              <a:defRPr sz="3200" b="1">
                <a:solidFill>
                  <a:srgbClr val="FEFEFF"/>
                </a:solidFill>
              </a:defRPr>
            </a:lvl2pPr>
            <a:lvl3pPr marL="1311275" indent="-341313">
              <a:defRPr sz="2400" b="1">
                <a:solidFill>
                  <a:srgbClr val="FEFEFF"/>
                </a:solidFill>
              </a:defRPr>
            </a:lvl3pPr>
            <a:lvl4pPr marL="1768475" indent="-303213">
              <a:defRPr sz="2000" b="1">
                <a:solidFill>
                  <a:srgbClr val="FEFEFF"/>
                </a:solidFill>
              </a:defRPr>
            </a:lvl4pPr>
            <a:lvl5pPr marL="2225675" indent="-219075">
              <a:defRPr sz="2000" b="1">
                <a:solidFill>
                  <a:srgbClr val="FEFEF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568177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469B5BE-3632-591A-C8F2-4BE83B09B9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4015219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4168699-BC58-E500-B3F7-71FFF8C72B3D}"/>
              </a:ext>
            </a:extLst>
          </p:cNvPr>
          <p:cNvGrpSpPr/>
          <p:nvPr userDrawn="1"/>
        </p:nvGrpSpPr>
        <p:grpSpPr>
          <a:xfrm>
            <a:off x="0" y="3695694"/>
            <a:ext cx="12192000" cy="3170257"/>
            <a:chOff x="0" y="3687743"/>
            <a:chExt cx="12192000" cy="317025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53363F0-2455-8479-C7F1-FC1E767A650E}"/>
                </a:ext>
              </a:extLst>
            </p:cNvPr>
            <p:cNvSpPr/>
            <p:nvPr userDrawn="1"/>
          </p:nvSpPr>
          <p:spPr>
            <a:xfrm>
              <a:off x="0" y="3687743"/>
              <a:ext cx="12192000" cy="3170257"/>
            </a:xfrm>
            <a:prstGeom prst="rect">
              <a:avLst/>
            </a:prstGeom>
            <a:solidFill>
              <a:srgbClr val="7CA631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FBF2D71-B64F-8069-85EA-63735A032CA6}"/>
                </a:ext>
              </a:extLst>
            </p:cNvPr>
            <p:cNvSpPr/>
            <p:nvPr userDrawn="1"/>
          </p:nvSpPr>
          <p:spPr>
            <a:xfrm>
              <a:off x="0" y="3798276"/>
              <a:ext cx="12191999" cy="3059724"/>
            </a:xfrm>
            <a:prstGeom prst="rect">
              <a:avLst/>
            </a:prstGeom>
            <a:solidFill>
              <a:srgbClr val="2D6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Graphic 5">
            <a:extLst>
              <a:ext uri="{FF2B5EF4-FFF2-40B4-BE49-F238E27FC236}">
                <a16:creationId xmlns:a16="http://schemas.microsoft.com/office/drawing/2014/main" id="{6387FBCE-FACA-75E2-555C-265C8D82CE6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49996" y="6104624"/>
            <a:ext cx="2535444" cy="397117"/>
          </a:xfrm>
          <a:prstGeom prst="rect">
            <a:avLst/>
          </a:prstGeom>
          <a:effectLst/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746ED3FE-9587-DA8A-B463-AC1A8CACF2F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7724" y="5544439"/>
            <a:ext cx="5943600" cy="365760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solidFill>
                  <a:srgbClr val="FFFFF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presenter’s 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D39C018-6FEB-A03C-B722-F1B269F5E1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725" y="5943450"/>
            <a:ext cx="5943600" cy="36576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FFFFFE"/>
                </a:solidFill>
              </a:defRPr>
            </a:lvl1pPr>
            <a:lvl2pPr marL="346075" indent="0">
              <a:buNone/>
              <a:defRPr/>
            </a:lvl2pPr>
          </a:lstStyle>
          <a:p>
            <a:pPr lvl="0"/>
            <a:r>
              <a:rPr lang="en-US" dirty="0"/>
              <a:t>Click to edit presenter’s position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B91BCF-0073-7AB3-4B66-05D676667C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7724" y="3808904"/>
            <a:ext cx="10789920" cy="1342534"/>
          </a:xfrm>
        </p:spPr>
        <p:txBody>
          <a:bodyPr anchor="b" anchorCtr="0">
            <a:noAutofit/>
          </a:bodyPr>
          <a:lstStyle>
            <a:lvl1pPr algn="l">
              <a:lnSpc>
                <a:spcPct val="95000"/>
              </a:lnSpc>
              <a:defRPr sz="4800" cap="none" baseline="0">
                <a:solidFill>
                  <a:srgbClr val="FFFFF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595192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ade">
    <p:bg>
      <p:bgPr>
        <a:solidFill>
          <a:srgbClr val="0098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8EE73EB-EE8F-10B0-91EA-FE8F8BF82D38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rgbClr val="FFFFFE"/>
          </a:solidFill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BDABB0F1-0FC0-2F2C-579D-25B06E94F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9727BDF5-7E5A-8AC8-E3CB-50C0CAC7F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ACDF5F8-559D-1883-9648-940CCED0D0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DCC89FF-D09D-610D-9A70-799048DC1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ECD9E63-89D9-5571-4D89-16B93DE9EA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16C4A71C-ADC1-B9B0-163B-AD8ED18F50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19846D5-2C53-B6BB-F2DD-FD6FEBCF0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E1FC0A2A-7C50-ECCE-4732-05507929BF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9C84F975-A7B3-5B77-8AF1-05EB343C0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706E78FC-5BB2-C46A-D631-39FC2A703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4F902E29-7544-1788-D4C2-23CECB263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F6B99F1-38C3-103B-2D7B-9958010B55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E80AA214-34DD-4F11-563D-AF4E06DB3A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2C793CB7-0E38-7401-B50F-FB3D2261AC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49014748-34C6-9F97-72A6-6EAB612109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B68BB772-6C89-8EC6-E098-156578591E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349C2C85-E3CB-4CBD-D588-94BAA87244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267F481C-ABE1-4305-5704-6C2FE3574B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4719" y="2220788"/>
            <a:ext cx="10093909" cy="2101232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4800" b="0">
                <a:solidFill>
                  <a:schemeClr val="tx1"/>
                </a:solidFill>
                <a:latin typeface="+mj-lt"/>
              </a:defRPr>
            </a:lvl1pPr>
            <a:lvl2pPr marL="854075" indent="-396875">
              <a:defRPr sz="3200" b="1">
                <a:solidFill>
                  <a:srgbClr val="FEFEFF"/>
                </a:solidFill>
              </a:defRPr>
            </a:lvl2pPr>
            <a:lvl3pPr marL="1311275" indent="-341313">
              <a:defRPr sz="2400" b="1">
                <a:solidFill>
                  <a:srgbClr val="FEFEFF"/>
                </a:solidFill>
              </a:defRPr>
            </a:lvl3pPr>
            <a:lvl4pPr marL="1768475" indent="-303213">
              <a:defRPr sz="2000" b="1">
                <a:solidFill>
                  <a:srgbClr val="FEFEFF"/>
                </a:solidFill>
              </a:defRPr>
            </a:lvl4pPr>
            <a:lvl5pPr marL="2225675" indent="-219075">
              <a:defRPr sz="2000" b="1">
                <a:solidFill>
                  <a:srgbClr val="FEFEF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38754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61CB70D-7964-966E-2800-F30729D3B2C7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rgbClr val="FFFFFE"/>
          </a:solidFill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0CAD9E22-59A3-0A67-5F87-D07635DEB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15AB4664-6D6D-A182-4BE4-865EA207C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48988F8-CF0A-DB39-6959-2A00FAC7B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E96D77B-E1BF-EBCC-3C43-3159ED67D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DD73C7CF-5D55-0777-4855-28429A1695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109D81A4-75CD-1244-8EF6-A91FACA4D4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AD87FF18-4ACD-C9FE-5B7A-0B6433E5E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B07FA204-9F36-CD74-7140-0FF87A37C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F0DD5593-668A-E929-2D53-473999364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FC65A095-42F6-1F78-F3D7-BFA925D156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F1DBF15C-07E5-788F-9F30-7B5656C03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9DA563B-67DF-7740-AAD5-B8B0C349D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CCA5D66C-B59E-48ED-308B-66C2C78158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3413320E-D628-C3CA-2E26-B0BA22FFEE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3F32F813-FBD3-01F7-63D0-5750C9053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9CBADCA3-33A6-E2BD-B2B8-A0742A27E2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6D92A622-68EF-037C-F9B0-33976E4BD8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CB052B2D-CF67-F48B-2779-013D52D320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4719" y="2220788"/>
            <a:ext cx="10093909" cy="2101232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4800" b="0">
                <a:solidFill>
                  <a:srgbClr val="FEFEFF"/>
                </a:solidFill>
                <a:latin typeface="+mj-lt"/>
              </a:defRPr>
            </a:lvl1pPr>
            <a:lvl2pPr marL="854075" indent="-396875">
              <a:defRPr sz="3200" b="1">
                <a:solidFill>
                  <a:srgbClr val="FEFEFF"/>
                </a:solidFill>
              </a:defRPr>
            </a:lvl2pPr>
            <a:lvl3pPr marL="1311275" indent="-341313">
              <a:defRPr sz="2400" b="1">
                <a:solidFill>
                  <a:srgbClr val="FEFEFF"/>
                </a:solidFill>
              </a:defRPr>
            </a:lvl3pPr>
            <a:lvl4pPr marL="1768475" indent="-303213">
              <a:defRPr sz="2000" b="1">
                <a:solidFill>
                  <a:srgbClr val="FEFEFF"/>
                </a:solidFill>
              </a:defRPr>
            </a:lvl4pPr>
            <a:lvl5pPr marL="2225675" indent="-219075">
              <a:defRPr sz="2000" b="1">
                <a:solidFill>
                  <a:srgbClr val="FEFEF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704922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">
    <p:bg>
      <p:bgPr>
        <a:solidFill>
          <a:srgbClr val="E872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61CB70D-7964-966E-2800-F30729D3B2C7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rgbClr val="FFFFFE"/>
          </a:solidFill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0CAD9E22-59A3-0A67-5F87-D07635DEB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15AB4664-6D6D-A182-4BE4-865EA207C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48988F8-CF0A-DB39-6959-2A00FAC7B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E96D77B-E1BF-EBCC-3C43-3159ED67D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DD73C7CF-5D55-0777-4855-28429A1695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109D81A4-75CD-1244-8EF6-A91FACA4D4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AD87FF18-4ACD-C9FE-5B7A-0B6433E5E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B07FA204-9F36-CD74-7140-0FF87A37C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F0DD5593-668A-E929-2D53-473999364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FC65A095-42F6-1F78-F3D7-BFA925D156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F1DBF15C-07E5-788F-9F30-7B5656C03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9DA563B-67DF-7740-AAD5-B8B0C349D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CCA5D66C-B59E-48ED-308B-66C2C78158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3413320E-D628-C3CA-2E26-B0BA22FFEE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3F32F813-FBD3-01F7-63D0-5750C9053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9CBADCA3-33A6-E2BD-B2B8-A0742A27E2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6D92A622-68EF-037C-F9B0-33976E4BD8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CB052B2D-CF67-F48B-2779-013D52D320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4719" y="2220788"/>
            <a:ext cx="10093909" cy="2101232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4800" b="0">
                <a:solidFill>
                  <a:srgbClr val="FEFEFF"/>
                </a:solidFill>
                <a:latin typeface="+mj-lt"/>
              </a:defRPr>
            </a:lvl1pPr>
            <a:lvl2pPr marL="854075" indent="-396875">
              <a:defRPr sz="3200" b="1">
                <a:solidFill>
                  <a:srgbClr val="FEFEFF"/>
                </a:solidFill>
              </a:defRPr>
            </a:lvl2pPr>
            <a:lvl3pPr marL="1311275" indent="-341313">
              <a:defRPr sz="2400" b="1">
                <a:solidFill>
                  <a:srgbClr val="FEFEFF"/>
                </a:solidFill>
              </a:defRPr>
            </a:lvl3pPr>
            <a:lvl4pPr marL="1768475" indent="-303213">
              <a:defRPr sz="2000" b="1">
                <a:solidFill>
                  <a:srgbClr val="FEFEFF"/>
                </a:solidFill>
              </a:defRPr>
            </a:lvl4pPr>
            <a:lvl5pPr marL="2225675" indent="-219075">
              <a:defRPr sz="2000" b="1">
                <a:solidFill>
                  <a:srgbClr val="FEFEF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40570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">
    <p:bg>
      <p:bgPr>
        <a:solidFill>
          <a:srgbClr val="06060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SIPCMContentMarking" descr="{&quot;HashCode&quot;:-290306243,&quot;Placement&quot;:&quot;Footer&quot;,&quot;Top&quot;:523.380066,&quot;Left&quot;:442.3952,&quot;SlideWidth&quot;:960,&quot;SlideHeight&quot;:540}">
            <a:extLst>
              <a:ext uri="{FF2B5EF4-FFF2-40B4-BE49-F238E27FC236}">
                <a16:creationId xmlns:a16="http://schemas.microsoft.com/office/drawing/2014/main" id="{FD5B9DD4-77B8-2A5F-DA4A-0BD3EE9C5491}"/>
              </a:ext>
            </a:extLst>
          </p:cNvPr>
          <p:cNvSpPr txBox="1"/>
          <p:nvPr userDrawn="1"/>
        </p:nvSpPr>
        <p:spPr>
          <a:xfrm>
            <a:off x="5618419" y="6698602"/>
            <a:ext cx="955162" cy="107722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latin typeface="Calibri" panose="020F0502020204030204" pitchFamily="34" charset="0"/>
              </a:rPr>
              <a:t>Juniper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70443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4BDFA147-C295-7486-A6C7-C1B4726FBA31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3" name="Picture 32" descr="A black and white striped background&#10;&#10;Description automatically generated">
              <a:extLst>
                <a:ext uri="{FF2B5EF4-FFF2-40B4-BE49-F238E27FC236}">
                  <a16:creationId xmlns:a16="http://schemas.microsoft.com/office/drawing/2014/main" id="{F19566D5-5E15-B58F-FC09-1BA0C7054F6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52AEDADF-0D0B-C7C7-0715-DB333A0AE7E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032" t="1" r="3263" b="22024"/>
            <a:stretch/>
          </p:blipFill>
          <p:spPr>
            <a:xfrm>
              <a:off x="2308643" y="0"/>
              <a:ext cx="7459133" cy="5902734"/>
            </a:xfrm>
            <a:prstGeom prst="rect">
              <a:avLst/>
            </a:prstGeom>
            <a:effectLst/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DE7B869-231C-5100-3FF0-7BA86EEDBB9A}"/>
              </a:ext>
            </a:extLst>
          </p:cNvPr>
          <p:cNvGrpSpPr/>
          <p:nvPr userDrawn="1"/>
        </p:nvGrpSpPr>
        <p:grpSpPr>
          <a:xfrm>
            <a:off x="0" y="3695694"/>
            <a:ext cx="12192000" cy="3170257"/>
            <a:chOff x="0" y="3687743"/>
            <a:chExt cx="12192000" cy="317025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5DD8C6-0513-239C-42F9-278AD5286F02}"/>
                </a:ext>
              </a:extLst>
            </p:cNvPr>
            <p:cNvSpPr/>
            <p:nvPr userDrawn="1"/>
          </p:nvSpPr>
          <p:spPr>
            <a:xfrm>
              <a:off x="0" y="3687743"/>
              <a:ext cx="12192000" cy="3170257"/>
            </a:xfrm>
            <a:prstGeom prst="rect">
              <a:avLst/>
            </a:prstGeom>
            <a:solidFill>
              <a:srgbClr val="7CA631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C618835-57A0-54A3-210F-2510A08A1097}"/>
                </a:ext>
              </a:extLst>
            </p:cNvPr>
            <p:cNvSpPr/>
            <p:nvPr userDrawn="1"/>
          </p:nvSpPr>
          <p:spPr>
            <a:xfrm>
              <a:off x="0" y="3798276"/>
              <a:ext cx="12191999" cy="3059724"/>
            </a:xfrm>
            <a:prstGeom prst="rect">
              <a:avLst/>
            </a:prstGeom>
            <a:solidFill>
              <a:srgbClr val="2D6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9CA0B07-9549-03A4-671C-20B80B34748D}"/>
              </a:ext>
            </a:extLst>
          </p:cNvPr>
          <p:cNvGrpSpPr/>
          <p:nvPr userDrawn="1"/>
        </p:nvGrpSpPr>
        <p:grpSpPr>
          <a:xfrm>
            <a:off x="4785848" y="4495226"/>
            <a:ext cx="2620304" cy="1385275"/>
            <a:chOff x="4785848" y="4495226"/>
            <a:chExt cx="2620304" cy="1385275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0E6A66B2-C93C-1B44-419D-0C36CA7312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785848" y="4495226"/>
              <a:ext cx="2620304" cy="527700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32B109B-5534-6586-D1E6-607474A54050}"/>
                </a:ext>
              </a:extLst>
            </p:cNvPr>
            <p:cNvGrpSpPr/>
            <p:nvPr userDrawn="1"/>
          </p:nvGrpSpPr>
          <p:grpSpPr>
            <a:xfrm>
              <a:off x="5181600" y="5378107"/>
              <a:ext cx="1828800" cy="502394"/>
              <a:chOff x="1855788" y="3378201"/>
              <a:chExt cx="3709987" cy="1019175"/>
            </a:xfrm>
            <a:solidFill>
              <a:schemeClr val="bg1"/>
            </a:solidFill>
          </p:grpSpPr>
          <p:sp>
            <p:nvSpPr>
              <p:cNvPr id="4" name="Freeform 5">
                <a:extLst>
                  <a:ext uri="{FF2B5EF4-FFF2-40B4-BE49-F238E27FC236}">
                    <a16:creationId xmlns:a16="http://schemas.microsoft.com/office/drawing/2014/main" id="{6DF7F4C4-36CF-79CF-5BCC-0E9352A37B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6650" y="4197351"/>
                <a:ext cx="160337" cy="196850"/>
              </a:xfrm>
              <a:custGeom>
                <a:avLst/>
                <a:gdLst>
                  <a:gd name="T0" fmla="*/ 0 w 101"/>
                  <a:gd name="T1" fmla="*/ 0 h 124"/>
                  <a:gd name="T2" fmla="*/ 13 w 101"/>
                  <a:gd name="T3" fmla="*/ 0 h 124"/>
                  <a:gd name="T4" fmla="*/ 87 w 101"/>
                  <a:gd name="T5" fmla="*/ 101 h 124"/>
                  <a:gd name="T6" fmla="*/ 87 w 101"/>
                  <a:gd name="T7" fmla="*/ 0 h 124"/>
                  <a:gd name="T8" fmla="*/ 101 w 101"/>
                  <a:gd name="T9" fmla="*/ 0 h 124"/>
                  <a:gd name="T10" fmla="*/ 101 w 101"/>
                  <a:gd name="T11" fmla="*/ 124 h 124"/>
                  <a:gd name="T12" fmla="*/ 89 w 101"/>
                  <a:gd name="T13" fmla="*/ 124 h 124"/>
                  <a:gd name="T14" fmla="*/ 12 w 101"/>
                  <a:gd name="T15" fmla="*/ 18 h 124"/>
                  <a:gd name="T16" fmla="*/ 12 w 101"/>
                  <a:gd name="T17" fmla="*/ 124 h 124"/>
                  <a:gd name="T18" fmla="*/ 0 w 101"/>
                  <a:gd name="T19" fmla="*/ 124 h 124"/>
                  <a:gd name="T20" fmla="*/ 0 w 101"/>
                  <a:gd name="T2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124">
                    <a:moveTo>
                      <a:pt x="0" y="0"/>
                    </a:moveTo>
                    <a:lnTo>
                      <a:pt x="13" y="0"/>
                    </a:lnTo>
                    <a:lnTo>
                      <a:pt x="87" y="101"/>
                    </a:lnTo>
                    <a:lnTo>
                      <a:pt x="87" y="0"/>
                    </a:lnTo>
                    <a:lnTo>
                      <a:pt x="101" y="0"/>
                    </a:lnTo>
                    <a:lnTo>
                      <a:pt x="101" y="124"/>
                    </a:lnTo>
                    <a:lnTo>
                      <a:pt x="89" y="124"/>
                    </a:lnTo>
                    <a:lnTo>
                      <a:pt x="12" y="18"/>
                    </a:lnTo>
                    <a:lnTo>
                      <a:pt x="12" y="124"/>
                    </a:lnTo>
                    <a:lnTo>
                      <a:pt x="0" y="1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8" name="Freeform 6">
                <a:extLst>
                  <a:ext uri="{FF2B5EF4-FFF2-40B4-BE49-F238E27FC236}">
                    <a16:creationId xmlns:a16="http://schemas.microsoft.com/office/drawing/2014/main" id="{514FF836-562D-04E3-04AB-EB482DA7BC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6200" y="4197351"/>
                <a:ext cx="130175" cy="196850"/>
              </a:xfrm>
              <a:custGeom>
                <a:avLst/>
                <a:gdLst>
                  <a:gd name="T0" fmla="*/ 0 w 82"/>
                  <a:gd name="T1" fmla="*/ 0 h 124"/>
                  <a:gd name="T2" fmla="*/ 82 w 82"/>
                  <a:gd name="T3" fmla="*/ 0 h 124"/>
                  <a:gd name="T4" fmla="*/ 82 w 82"/>
                  <a:gd name="T5" fmla="*/ 12 h 124"/>
                  <a:gd name="T6" fmla="*/ 13 w 82"/>
                  <a:gd name="T7" fmla="*/ 12 h 124"/>
                  <a:gd name="T8" fmla="*/ 13 w 82"/>
                  <a:gd name="T9" fmla="*/ 53 h 124"/>
                  <a:gd name="T10" fmla="*/ 80 w 82"/>
                  <a:gd name="T11" fmla="*/ 53 h 124"/>
                  <a:gd name="T12" fmla="*/ 80 w 82"/>
                  <a:gd name="T13" fmla="*/ 65 h 124"/>
                  <a:gd name="T14" fmla="*/ 13 w 82"/>
                  <a:gd name="T15" fmla="*/ 65 h 124"/>
                  <a:gd name="T16" fmla="*/ 13 w 82"/>
                  <a:gd name="T17" fmla="*/ 112 h 124"/>
                  <a:gd name="T18" fmla="*/ 82 w 82"/>
                  <a:gd name="T19" fmla="*/ 112 h 124"/>
                  <a:gd name="T20" fmla="*/ 82 w 82"/>
                  <a:gd name="T21" fmla="*/ 124 h 124"/>
                  <a:gd name="T22" fmla="*/ 0 w 82"/>
                  <a:gd name="T23" fmla="*/ 124 h 124"/>
                  <a:gd name="T24" fmla="*/ 0 w 82"/>
                  <a:gd name="T2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124">
                    <a:moveTo>
                      <a:pt x="0" y="0"/>
                    </a:moveTo>
                    <a:lnTo>
                      <a:pt x="82" y="0"/>
                    </a:lnTo>
                    <a:lnTo>
                      <a:pt x="82" y="12"/>
                    </a:lnTo>
                    <a:lnTo>
                      <a:pt x="13" y="12"/>
                    </a:lnTo>
                    <a:lnTo>
                      <a:pt x="13" y="53"/>
                    </a:lnTo>
                    <a:lnTo>
                      <a:pt x="80" y="53"/>
                    </a:lnTo>
                    <a:lnTo>
                      <a:pt x="80" y="65"/>
                    </a:lnTo>
                    <a:lnTo>
                      <a:pt x="13" y="65"/>
                    </a:lnTo>
                    <a:lnTo>
                      <a:pt x="13" y="112"/>
                    </a:lnTo>
                    <a:lnTo>
                      <a:pt x="82" y="112"/>
                    </a:lnTo>
                    <a:lnTo>
                      <a:pt x="82" y="124"/>
                    </a:lnTo>
                    <a:lnTo>
                      <a:pt x="0" y="1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3" name="Freeform 7">
                <a:extLst>
                  <a:ext uri="{FF2B5EF4-FFF2-40B4-BE49-F238E27FC236}">
                    <a16:creationId xmlns:a16="http://schemas.microsoft.com/office/drawing/2014/main" id="{177B073D-37AC-4115-A727-06FA1C2526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8125" y="4197351"/>
                <a:ext cx="166687" cy="196850"/>
              </a:xfrm>
              <a:custGeom>
                <a:avLst/>
                <a:gdLst>
                  <a:gd name="T0" fmla="*/ 46 w 105"/>
                  <a:gd name="T1" fmla="*/ 12 h 124"/>
                  <a:gd name="T2" fmla="*/ 0 w 105"/>
                  <a:gd name="T3" fmla="*/ 12 h 124"/>
                  <a:gd name="T4" fmla="*/ 0 w 105"/>
                  <a:gd name="T5" fmla="*/ 0 h 124"/>
                  <a:gd name="T6" fmla="*/ 105 w 105"/>
                  <a:gd name="T7" fmla="*/ 0 h 124"/>
                  <a:gd name="T8" fmla="*/ 105 w 105"/>
                  <a:gd name="T9" fmla="*/ 12 h 124"/>
                  <a:gd name="T10" fmla="*/ 59 w 105"/>
                  <a:gd name="T11" fmla="*/ 12 h 124"/>
                  <a:gd name="T12" fmla="*/ 59 w 105"/>
                  <a:gd name="T13" fmla="*/ 124 h 124"/>
                  <a:gd name="T14" fmla="*/ 46 w 105"/>
                  <a:gd name="T15" fmla="*/ 124 h 124"/>
                  <a:gd name="T16" fmla="*/ 46 w 105"/>
                  <a:gd name="T17" fmla="*/ 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24">
                    <a:moveTo>
                      <a:pt x="46" y="12"/>
                    </a:moveTo>
                    <a:lnTo>
                      <a:pt x="0" y="12"/>
                    </a:lnTo>
                    <a:lnTo>
                      <a:pt x="0" y="0"/>
                    </a:lnTo>
                    <a:lnTo>
                      <a:pt x="105" y="0"/>
                    </a:lnTo>
                    <a:lnTo>
                      <a:pt x="105" y="12"/>
                    </a:lnTo>
                    <a:lnTo>
                      <a:pt x="59" y="12"/>
                    </a:lnTo>
                    <a:lnTo>
                      <a:pt x="59" y="124"/>
                    </a:lnTo>
                    <a:lnTo>
                      <a:pt x="46" y="124"/>
                    </a:lnTo>
                    <a:lnTo>
                      <a:pt x="46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" name="Freeform 8">
                <a:extLst>
                  <a:ext uri="{FF2B5EF4-FFF2-40B4-BE49-F238E27FC236}">
                    <a16:creationId xmlns:a16="http://schemas.microsoft.com/office/drawing/2014/main" id="{CE41F5F1-3BC7-241E-0D66-D270B1586D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1800" y="4197351"/>
                <a:ext cx="268287" cy="196850"/>
              </a:xfrm>
              <a:custGeom>
                <a:avLst/>
                <a:gdLst>
                  <a:gd name="T0" fmla="*/ 0 w 169"/>
                  <a:gd name="T1" fmla="*/ 0 h 124"/>
                  <a:gd name="T2" fmla="*/ 14 w 169"/>
                  <a:gd name="T3" fmla="*/ 0 h 124"/>
                  <a:gd name="T4" fmla="*/ 45 w 169"/>
                  <a:gd name="T5" fmla="*/ 101 h 124"/>
                  <a:gd name="T6" fmla="*/ 78 w 169"/>
                  <a:gd name="T7" fmla="*/ 0 h 124"/>
                  <a:gd name="T8" fmla="*/ 91 w 169"/>
                  <a:gd name="T9" fmla="*/ 0 h 124"/>
                  <a:gd name="T10" fmla="*/ 124 w 169"/>
                  <a:gd name="T11" fmla="*/ 101 h 124"/>
                  <a:gd name="T12" fmla="*/ 155 w 169"/>
                  <a:gd name="T13" fmla="*/ 0 h 124"/>
                  <a:gd name="T14" fmla="*/ 169 w 169"/>
                  <a:gd name="T15" fmla="*/ 0 h 124"/>
                  <a:gd name="T16" fmla="*/ 128 w 169"/>
                  <a:gd name="T17" fmla="*/ 124 h 124"/>
                  <a:gd name="T18" fmla="*/ 118 w 169"/>
                  <a:gd name="T19" fmla="*/ 124 h 124"/>
                  <a:gd name="T20" fmla="*/ 85 w 169"/>
                  <a:gd name="T21" fmla="*/ 21 h 124"/>
                  <a:gd name="T22" fmla="*/ 51 w 169"/>
                  <a:gd name="T23" fmla="*/ 124 h 124"/>
                  <a:gd name="T24" fmla="*/ 39 w 169"/>
                  <a:gd name="T25" fmla="*/ 124 h 124"/>
                  <a:gd name="T26" fmla="*/ 0 w 169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9" h="124">
                    <a:moveTo>
                      <a:pt x="0" y="0"/>
                    </a:moveTo>
                    <a:lnTo>
                      <a:pt x="14" y="0"/>
                    </a:lnTo>
                    <a:lnTo>
                      <a:pt x="45" y="101"/>
                    </a:lnTo>
                    <a:lnTo>
                      <a:pt x="78" y="0"/>
                    </a:lnTo>
                    <a:lnTo>
                      <a:pt x="91" y="0"/>
                    </a:lnTo>
                    <a:lnTo>
                      <a:pt x="124" y="101"/>
                    </a:lnTo>
                    <a:lnTo>
                      <a:pt x="155" y="0"/>
                    </a:lnTo>
                    <a:lnTo>
                      <a:pt x="169" y="0"/>
                    </a:lnTo>
                    <a:lnTo>
                      <a:pt x="128" y="124"/>
                    </a:lnTo>
                    <a:lnTo>
                      <a:pt x="118" y="124"/>
                    </a:lnTo>
                    <a:lnTo>
                      <a:pt x="85" y="21"/>
                    </a:lnTo>
                    <a:lnTo>
                      <a:pt x="51" y="124"/>
                    </a:lnTo>
                    <a:lnTo>
                      <a:pt x="39" y="1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" name="Freeform 9">
                <a:extLst>
                  <a:ext uri="{FF2B5EF4-FFF2-40B4-BE49-F238E27FC236}">
                    <a16:creationId xmlns:a16="http://schemas.microsoft.com/office/drawing/2014/main" id="{CCB43561-83CF-F510-D9A3-08EAEE82C85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27550" y="4192588"/>
                <a:ext cx="198437" cy="204788"/>
              </a:xfrm>
              <a:custGeom>
                <a:avLst/>
                <a:gdLst>
                  <a:gd name="T0" fmla="*/ 0 w 83"/>
                  <a:gd name="T1" fmla="*/ 43 h 85"/>
                  <a:gd name="T2" fmla="*/ 42 w 83"/>
                  <a:gd name="T3" fmla="*/ 0 h 85"/>
                  <a:gd name="T4" fmla="*/ 83 w 83"/>
                  <a:gd name="T5" fmla="*/ 43 h 85"/>
                  <a:gd name="T6" fmla="*/ 42 w 83"/>
                  <a:gd name="T7" fmla="*/ 85 h 85"/>
                  <a:gd name="T8" fmla="*/ 0 w 83"/>
                  <a:gd name="T9" fmla="*/ 43 h 85"/>
                  <a:gd name="T10" fmla="*/ 74 w 83"/>
                  <a:gd name="T11" fmla="*/ 43 h 85"/>
                  <a:gd name="T12" fmla="*/ 42 w 83"/>
                  <a:gd name="T13" fmla="*/ 9 h 85"/>
                  <a:gd name="T14" fmla="*/ 9 w 83"/>
                  <a:gd name="T15" fmla="*/ 43 h 85"/>
                  <a:gd name="T16" fmla="*/ 42 w 83"/>
                  <a:gd name="T17" fmla="*/ 77 h 85"/>
                  <a:gd name="T18" fmla="*/ 74 w 83"/>
                  <a:gd name="T19" fmla="*/ 43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85">
                    <a:moveTo>
                      <a:pt x="0" y="43"/>
                    </a:moveTo>
                    <a:cubicBezTo>
                      <a:pt x="0" y="13"/>
                      <a:pt x="15" y="0"/>
                      <a:pt x="42" y="0"/>
                    </a:cubicBezTo>
                    <a:cubicBezTo>
                      <a:pt x="68" y="0"/>
                      <a:pt x="83" y="13"/>
                      <a:pt x="83" y="43"/>
                    </a:cubicBezTo>
                    <a:cubicBezTo>
                      <a:pt x="83" y="72"/>
                      <a:pt x="68" y="85"/>
                      <a:pt x="42" y="85"/>
                    </a:cubicBezTo>
                    <a:cubicBezTo>
                      <a:pt x="15" y="85"/>
                      <a:pt x="0" y="72"/>
                      <a:pt x="0" y="43"/>
                    </a:cubicBezTo>
                    <a:close/>
                    <a:moveTo>
                      <a:pt x="74" y="43"/>
                    </a:moveTo>
                    <a:cubicBezTo>
                      <a:pt x="74" y="21"/>
                      <a:pt x="64" y="9"/>
                      <a:pt x="42" y="9"/>
                    </a:cubicBezTo>
                    <a:cubicBezTo>
                      <a:pt x="19" y="9"/>
                      <a:pt x="9" y="21"/>
                      <a:pt x="9" y="43"/>
                    </a:cubicBezTo>
                    <a:cubicBezTo>
                      <a:pt x="9" y="65"/>
                      <a:pt x="19" y="77"/>
                      <a:pt x="42" y="77"/>
                    </a:cubicBezTo>
                    <a:cubicBezTo>
                      <a:pt x="64" y="77"/>
                      <a:pt x="74" y="65"/>
                      <a:pt x="7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" name="Freeform 10">
                <a:extLst>
                  <a:ext uri="{FF2B5EF4-FFF2-40B4-BE49-F238E27FC236}">
                    <a16:creationId xmlns:a16="http://schemas.microsoft.com/office/drawing/2014/main" id="{BE068D40-3A00-4D3E-B620-140B0CFCA0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68850" y="4197351"/>
                <a:ext cx="150812" cy="196850"/>
              </a:xfrm>
              <a:custGeom>
                <a:avLst/>
                <a:gdLst>
                  <a:gd name="T0" fmla="*/ 33 w 63"/>
                  <a:gd name="T1" fmla="*/ 48 h 82"/>
                  <a:gd name="T2" fmla="*/ 8 w 63"/>
                  <a:gd name="T3" fmla="*/ 48 h 82"/>
                  <a:gd name="T4" fmla="*/ 8 w 63"/>
                  <a:gd name="T5" fmla="*/ 82 h 82"/>
                  <a:gd name="T6" fmla="*/ 0 w 63"/>
                  <a:gd name="T7" fmla="*/ 82 h 82"/>
                  <a:gd name="T8" fmla="*/ 0 w 63"/>
                  <a:gd name="T9" fmla="*/ 0 h 82"/>
                  <a:gd name="T10" fmla="*/ 35 w 63"/>
                  <a:gd name="T11" fmla="*/ 0 h 82"/>
                  <a:gd name="T12" fmla="*/ 63 w 63"/>
                  <a:gd name="T13" fmla="*/ 24 h 82"/>
                  <a:gd name="T14" fmla="*/ 42 w 63"/>
                  <a:gd name="T15" fmla="*/ 48 h 82"/>
                  <a:gd name="T16" fmla="*/ 61 w 63"/>
                  <a:gd name="T17" fmla="*/ 82 h 82"/>
                  <a:gd name="T18" fmla="*/ 52 w 63"/>
                  <a:gd name="T19" fmla="*/ 82 h 82"/>
                  <a:gd name="T20" fmla="*/ 33 w 63"/>
                  <a:gd name="T21" fmla="*/ 48 h 82"/>
                  <a:gd name="T22" fmla="*/ 35 w 63"/>
                  <a:gd name="T23" fmla="*/ 40 h 82"/>
                  <a:gd name="T24" fmla="*/ 54 w 63"/>
                  <a:gd name="T25" fmla="*/ 24 h 82"/>
                  <a:gd name="T26" fmla="*/ 35 w 63"/>
                  <a:gd name="T27" fmla="*/ 8 h 82"/>
                  <a:gd name="T28" fmla="*/ 8 w 63"/>
                  <a:gd name="T29" fmla="*/ 8 h 82"/>
                  <a:gd name="T30" fmla="*/ 8 w 63"/>
                  <a:gd name="T31" fmla="*/ 40 h 82"/>
                  <a:gd name="T32" fmla="*/ 35 w 63"/>
                  <a:gd name="T33" fmla="*/ 4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82">
                    <a:moveTo>
                      <a:pt x="33" y="48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8" y="82"/>
                      <a:pt x="8" y="82"/>
                      <a:pt x="8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54" y="0"/>
                      <a:pt x="63" y="7"/>
                      <a:pt x="63" y="24"/>
                    </a:cubicBezTo>
                    <a:cubicBezTo>
                      <a:pt x="63" y="38"/>
                      <a:pt x="56" y="46"/>
                      <a:pt x="42" y="48"/>
                    </a:cubicBezTo>
                    <a:cubicBezTo>
                      <a:pt x="61" y="82"/>
                      <a:pt x="61" y="82"/>
                      <a:pt x="61" y="82"/>
                    </a:cubicBezTo>
                    <a:cubicBezTo>
                      <a:pt x="52" y="82"/>
                      <a:pt x="52" y="82"/>
                      <a:pt x="52" y="82"/>
                    </a:cubicBezTo>
                    <a:lnTo>
                      <a:pt x="33" y="48"/>
                    </a:lnTo>
                    <a:close/>
                    <a:moveTo>
                      <a:pt x="35" y="40"/>
                    </a:moveTo>
                    <a:cubicBezTo>
                      <a:pt x="47" y="40"/>
                      <a:pt x="54" y="37"/>
                      <a:pt x="54" y="24"/>
                    </a:cubicBezTo>
                    <a:cubicBezTo>
                      <a:pt x="54" y="11"/>
                      <a:pt x="47" y="8"/>
                      <a:pt x="35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40"/>
                      <a:pt x="8" y="40"/>
                      <a:pt x="8" y="40"/>
                    </a:cubicBezTo>
                    <a:lnTo>
                      <a:pt x="35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" name="Freeform 11">
                <a:extLst>
                  <a:ext uri="{FF2B5EF4-FFF2-40B4-BE49-F238E27FC236}">
                    <a16:creationId xmlns:a16="http://schemas.microsoft.com/office/drawing/2014/main" id="{94E5C3D4-49B3-B9F4-0C01-4AB117714E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2525" y="4197351"/>
                <a:ext cx="153987" cy="196850"/>
              </a:xfrm>
              <a:custGeom>
                <a:avLst/>
                <a:gdLst>
                  <a:gd name="T0" fmla="*/ 38 w 97"/>
                  <a:gd name="T1" fmla="*/ 57 h 124"/>
                  <a:gd name="T2" fmla="*/ 14 w 97"/>
                  <a:gd name="T3" fmla="*/ 85 h 124"/>
                  <a:gd name="T4" fmla="*/ 14 w 97"/>
                  <a:gd name="T5" fmla="*/ 124 h 124"/>
                  <a:gd name="T6" fmla="*/ 0 w 97"/>
                  <a:gd name="T7" fmla="*/ 124 h 124"/>
                  <a:gd name="T8" fmla="*/ 0 w 97"/>
                  <a:gd name="T9" fmla="*/ 0 h 124"/>
                  <a:gd name="T10" fmla="*/ 14 w 97"/>
                  <a:gd name="T11" fmla="*/ 0 h 124"/>
                  <a:gd name="T12" fmla="*/ 14 w 97"/>
                  <a:gd name="T13" fmla="*/ 68 h 124"/>
                  <a:gd name="T14" fmla="*/ 76 w 97"/>
                  <a:gd name="T15" fmla="*/ 0 h 124"/>
                  <a:gd name="T16" fmla="*/ 91 w 97"/>
                  <a:gd name="T17" fmla="*/ 0 h 124"/>
                  <a:gd name="T18" fmla="*/ 47 w 97"/>
                  <a:gd name="T19" fmla="*/ 48 h 124"/>
                  <a:gd name="T20" fmla="*/ 97 w 97"/>
                  <a:gd name="T21" fmla="*/ 124 h 124"/>
                  <a:gd name="T22" fmla="*/ 82 w 97"/>
                  <a:gd name="T23" fmla="*/ 124 h 124"/>
                  <a:gd name="T24" fmla="*/ 38 w 97"/>
                  <a:gd name="T25" fmla="*/ 57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" h="124">
                    <a:moveTo>
                      <a:pt x="38" y="57"/>
                    </a:moveTo>
                    <a:lnTo>
                      <a:pt x="14" y="85"/>
                    </a:lnTo>
                    <a:lnTo>
                      <a:pt x="14" y="124"/>
                    </a:lnTo>
                    <a:lnTo>
                      <a:pt x="0" y="124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68"/>
                    </a:lnTo>
                    <a:lnTo>
                      <a:pt x="76" y="0"/>
                    </a:lnTo>
                    <a:lnTo>
                      <a:pt x="91" y="0"/>
                    </a:lnTo>
                    <a:lnTo>
                      <a:pt x="47" y="48"/>
                    </a:lnTo>
                    <a:lnTo>
                      <a:pt x="97" y="124"/>
                    </a:lnTo>
                    <a:lnTo>
                      <a:pt x="82" y="124"/>
                    </a:lnTo>
                    <a:lnTo>
                      <a:pt x="38" y="5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" name="Freeform 12">
                <a:extLst>
                  <a:ext uri="{FF2B5EF4-FFF2-40B4-BE49-F238E27FC236}">
                    <a16:creationId xmlns:a16="http://schemas.microsoft.com/office/drawing/2014/main" id="{58AB0C16-DFE0-6F9C-3A24-4379C88D23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3975" y="4192588"/>
                <a:ext cx="160337" cy="204788"/>
              </a:xfrm>
              <a:custGeom>
                <a:avLst/>
                <a:gdLst>
                  <a:gd name="T0" fmla="*/ 0 w 67"/>
                  <a:gd name="T1" fmla="*/ 75 h 85"/>
                  <a:gd name="T2" fmla="*/ 5 w 67"/>
                  <a:gd name="T3" fmla="*/ 69 h 85"/>
                  <a:gd name="T4" fmla="*/ 34 w 67"/>
                  <a:gd name="T5" fmla="*/ 77 h 85"/>
                  <a:gd name="T6" fmla="*/ 59 w 67"/>
                  <a:gd name="T7" fmla="*/ 61 h 85"/>
                  <a:gd name="T8" fmla="*/ 34 w 67"/>
                  <a:gd name="T9" fmla="*/ 45 h 85"/>
                  <a:gd name="T10" fmla="*/ 5 w 67"/>
                  <a:gd name="T11" fmla="*/ 22 h 85"/>
                  <a:gd name="T12" fmla="*/ 34 w 67"/>
                  <a:gd name="T13" fmla="*/ 0 h 85"/>
                  <a:gd name="T14" fmla="*/ 63 w 67"/>
                  <a:gd name="T15" fmla="*/ 8 h 85"/>
                  <a:gd name="T16" fmla="*/ 58 w 67"/>
                  <a:gd name="T17" fmla="*/ 15 h 85"/>
                  <a:gd name="T18" fmla="*/ 34 w 67"/>
                  <a:gd name="T19" fmla="*/ 8 h 85"/>
                  <a:gd name="T20" fmla="*/ 13 w 67"/>
                  <a:gd name="T21" fmla="*/ 22 h 85"/>
                  <a:gd name="T22" fmla="*/ 36 w 67"/>
                  <a:gd name="T23" fmla="*/ 37 h 85"/>
                  <a:gd name="T24" fmla="*/ 67 w 67"/>
                  <a:gd name="T25" fmla="*/ 61 h 85"/>
                  <a:gd name="T26" fmla="*/ 34 w 67"/>
                  <a:gd name="T27" fmla="*/ 85 h 85"/>
                  <a:gd name="T28" fmla="*/ 0 w 67"/>
                  <a:gd name="T29" fmla="*/ 7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7" h="85">
                    <a:moveTo>
                      <a:pt x="0" y="75"/>
                    </a:moveTo>
                    <a:cubicBezTo>
                      <a:pt x="5" y="69"/>
                      <a:pt x="5" y="69"/>
                      <a:pt x="5" y="69"/>
                    </a:cubicBezTo>
                    <a:cubicBezTo>
                      <a:pt x="15" y="75"/>
                      <a:pt x="24" y="77"/>
                      <a:pt x="34" y="77"/>
                    </a:cubicBezTo>
                    <a:cubicBezTo>
                      <a:pt x="51" y="77"/>
                      <a:pt x="59" y="72"/>
                      <a:pt x="59" y="61"/>
                    </a:cubicBezTo>
                    <a:cubicBezTo>
                      <a:pt x="59" y="49"/>
                      <a:pt x="49" y="48"/>
                      <a:pt x="34" y="45"/>
                    </a:cubicBezTo>
                    <a:cubicBezTo>
                      <a:pt x="16" y="42"/>
                      <a:pt x="5" y="39"/>
                      <a:pt x="5" y="22"/>
                    </a:cubicBezTo>
                    <a:cubicBezTo>
                      <a:pt x="5" y="7"/>
                      <a:pt x="15" y="0"/>
                      <a:pt x="34" y="0"/>
                    </a:cubicBezTo>
                    <a:cubicBezTo>
                      <a:pt x="47" y="0"/>
                      <a:pt x="56" y="3"/>
                      <a:pt x="63" y="8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2" y="11"/>
                      <a:pt x="43" y="8"/>
                      <a:pt x="34" y="8"/>
                    </a:cubicBezTo>
                    <a:cubicBezTo>
                      <a:pt x="19" y="8"/>
                      <a:pt x="13" y="12"/>
                      <a:pt x="13" y="22"/>
                    </a:cubicBezTo>
                    <a:cubicBezTo>
                      <a:pt x="13" y="33"/>
                      <a:pt x="22" y="35"/>
                      <a:pt x="36" y="37"/>
                    </a:cubicBezTo>
                    <a:cubicBezTo>
                      <a:pt x="54" y="40"/>
                      <a:pt x="67" y="43"/>
                      <a:pt x="67" y="61"/>
                    </a:cubicBezTo>
                    <a:cubicBezTo>
                      <a:pt x="67" y="77"/>
                      <a:pt x="57" y="85"/>
                      <a:pt x="34" y="85"/>
                    </a:cubicBezTo>
                    <a:cubicBezTo>
                      <a:pt x="22" y="85"/>
                      <a:pt x="11" y="82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" name="Freeform 13">
                <a:extLst>
                  <a:ext uri="{FF2B5EF4-FFF2-40B4-BE49-F238E27FC236}">
                    <a16:creationId xmlns:a16="http://schemas.microsoft.com/office/drawing/2014/main" id="{C9AFF612-2B56-413C-166B-F8828AF86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3350" y="3379788"/>
                <a:ext cx="352425" cy="730250"/>
              </a:xfrm>
              <a:custGeom>
                <a:avLst/>
                <a:gdLst>
                  <a:gd name="T0" fmla="*/ 120 w 147"/>
                  <a:gd name="T1" fmla="*/ 0 h 303"/>
                  <a:gd name="T2" fmla="*/ 0 w 147"/>
                  <a:gd name="T3" fmla="*/ 125 h 303"/>
                  <a:gd name="T4" fmla="*/ 0 w 147"/>
                  <a:gd name="T5" fmla="*/ 303 h 303"/>
                  <a:gd name="T6" fmla="*/ 27 w 147"/>
                  <a:gd name="T7" fmla="*/ 303 h 303"/>
                  <a:gd name="T8" fmla="*/ 27 w 147"/>
                  <a:gd name="T9" fmla="*/ 125 h 303"/>
                  <a:gd name="T10" fmla="*/ 120 w 147"/>
                  <a:gd name="T11" fmla="*/ 26 h 303"/>
                  <a:gd name="T12" fmla="*/ 147 w 147"/>
                  <a:gd name="T13" fmla="*/ 27 h 303"/>
                  <a:gd name="T14" fmla="*/ 147 w 147"/>
                  <a:gd name="T15" fmla="*/ 1 h 303"/>
                  <a:gd name="T16" fmla="*/ 120 w 147"/>
                  <a:gd name="T17" fmla="*/ 0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7" h="303">
                    <a:moveTo>
                      <a:pt x="120" y="0"/>
                    </a:moveTo>
                    <a:cubicBezTo>
                      <a:pt x="5" y="0"/>
                      <a:pt x="0" y="52"/>
                      <a:pt x="0" y="125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27" y="303"/>
                      <a:pt x="27" y="303"/>
                      <a:pt x="27" y="303"/>
                    </a:cubicBezTo>
                    <a:cubicBezTo>
                      <a:pt x="27" y="125"/>
                      <a:pt x="27" y="125"/>
                      <a:pt x="27" y="125"/>
                    </a:cubicBezTo>
                    <a:cubicBezTo>
                      <a:pt x="27" y="70"/>
                      <a:pt x="25" y="26"/>
                      <a:pt x="120" y="26"/>
                    </a:cubicBezTo>
                    <a:cubicBezTo>
                      <a:pt x="130" y="26"/>
                      <a:pt x="139" y="26"/>
                      <a:pt x="147" y="27"/>
                    </a:cubicBezTo>
                    <a:cubicBezTo>
                      <a:pt x="147" y="1"/>
                      <a:pt x="147" y="1"/>
                      <a:pt x="147" y="1"/>
                    </a:cubicBezTo>
                    <a:cubicBezTo>
                      <a:pt x="139" y="1"/>
                      <a:pt x="130" y="0"/>
                      <a:pt x="1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" name="Freeform 14">
                <a:extLst>
                  <a:ext uri="{FF2B5EF4-FFF2-40B4-BE49-F238E27FC236}">
                    <a16:creationId xmlns:a16="http://schemas.microsoft.com/office/drawing/2014/main" id="{6092EBEE-3945-24E5-D9A4-F95FE467FB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1238" y="3394076"/>
                <a:ext cx="582612" cy="730250"/>
              </a:xfrm>
              <a:custGeom>
                <a:avLst/>
                <a:gdLst>
                  <a:gd name="T0" fmla="*/ 0 w 243"/>
                  <a:gd name="T1" fmla="*/ 181 h 303"/>
                  <a:gd name="T2" fmla="*/ 0 w 243"/>
                  <a:gd name="T3" fmla="*/ 0 h 303"/>
                  <a:gd name="T4" fmla="*/ 28 w 243"/>
                  <a:gd name="T5" fmla="*/ 0 h 303"/>
                  <a:gd name="T6" fmla="*/ 28 w 243"/>
                  <a:gd name="T7" fmla="*/ 182 h 303"/>
                  <a:gd name="T8" fmla="*/ 123 w 243"/>
                  <a:gd name="T9" fmla="*/ 278 h 303"/>
                  <a:gd name="T10" fmla="*/ 216 w 243"/>
                  <a:gd name="T11" fmla="*/ 179 h 303"/>
                  <a:gd name="T12" fmla="*/ 216 w 243"/>
                  <a:gd name="T13" fmla="*/ 0 h 303"/>
                  <a:gd name="T14" fmla="*/ 243 w 243"/>
                  <a:gd name="T15" fmla="*/ 0 h 303"/>
                  <a:gd name="T16" fmla="*/ 243 w 243"/>
                  <a:gd name="T17" fmla="*/ 179 h 303"/>
                  <a:gd name="T18" fmla="*/ 123 w 243"/>
                  <a:gd name="T19" fmla="*/ 303 h 303"/>
                  <a:gd name="T20" fmla="*/ 0 w 243"/>
                  <a:gd name="T21" fmla="*/ 181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3" h="303">
                    <a:moveTo>
                      <a:pt x="0" y="18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82"/>
                      <a:pt x="28" y="182"/>
                      <a:pt x="28" y="182"/>
                    </a:cubicBezTo>
                    <a:cubicBezTo>
                      <a:pt x="28" y="234"/>
                      <a:pt x="27" y="278"/>
                      <a:pt x="123" y="278"/>
                    </a:cubicBezTo>
                    <a:cubicBezTo>
                      <a:pt x="218" y="278"/>
                      <a:pt x="216" y="234"/>
                      <a:pt x="216" y="179"/>
                    </a:cubicBezTo>
                    <a:cubicBezTo>
                      <a:pt x="216" y="0"/>
                      <a:pt x="216" y="0"/>
                      <a:pt x="216" y="0"/>
                    </a:cubicBezTo>
                    <a:cubicBezTo>
                      <a:pt x="243" y="0"/>
                      <a:pt x="243" y="0"/>
                      <a:pt x="243" y="0"/>
                    </a:cubicBezTo>
                    <a:cubicBezTo>
                      <a:pt x="243" y="179"/>
                      <a:pt x="243" y="179"/>
                      <a:pt x="243" y="179"/>
                    </a:cubicBezTo>
                    <a:cubicBezTo>
                      <a:pt x="243" y="252"/>
                      <a:pt x="238" y="303"/>
                      <a:pt x="123" y="303"/>
                    </a:cubicBezTo>
                    <a:cubicBezTo>
                      <a:pt x="7" y="303"/>
                      <a:pt x="0" y="252"/>
                      <a:pt x="0" y="1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" name="Freeform 15">
                <a:extLst>
                  <a:ext uri="{FF2B5EF4-FFF2-40B4-BE49-F238E27FC236}">
                    <a16:creationId xmlns:a16="http://schemas.microsoft.com/office/drawing/2014/main" id="{D176C295-C215-AF09-4B5C-5F48E5E7D1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388" y="3379788"/>
                <a:ext cx="581025" cy="730250"/>
              </a:xfrm>
              <a:custGeom>
                <a:avLst/>
                <a:gdLst>
                  <a:gd name="T0" fmla="*/ 242 w 242"/>
                  <a:gd name="T1" fmla="*/ 122 h 303"/>
                  <a:gd name="T2" fmla="*/ 242 w 242"/>
                  <a:gd name="T3" fmla="*/ 303 h 303"/>
                  <a:gd name="T4" fmla="*/ 215 w 242"/>
                  <a:gd name="T5" fmla="*/ 303 h 303"/>
                  <a:gd name="T6" fmla="*/ 215 w 242"/>
                  <a:gd name="T7" fmla="*/ 122 h 303"/>
                  <a:gd name="T8" fmla="*/ 120 w 242"/>
                  <a:gd name="T9" fmla="*/ 26 h 303"/>
                  <a:gd name="T10" fmla="*/ 27 w 242"/>
                  <a:gd name="T11" fmla="*/ 125 h 303"/>
                  <a:gd name="T12" fmla="*/ 27 w 242"/>
                  <a:gd name="T13" fmla="*/ 303 h 303"/>
                  <a:gd name="T14" fmla="*/ 0 w 242"/>
                  <a:gd name="T15" fmla="*/ 303 h 303"/>
                  <a:gd name="T16" fmla="*/ 0 w 242"/>
                  <a:gd name="T17" fmla="*/ 125 h 303"/>
                  <a:gd name="T18" fmla="*/ 120 w 242"/>
                  <a:gd name="T19" fmla="*/ 0 h 303"/>
                  <a:gd name="T20" fmla="*/ 242 w 242"/>
                  <a:gd name="T21" fmla="*/ 122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2" h="303">
                    <a:moveTo>
                      <a:pt x="242" y="122"/>
                    </a:moveTo>
                    <a:cubicBezTo>
                      <a:pt x="242" y="303"/>
                      <a:pt x="242" y="303"/>
                      <a:pt x="242" y="303"/>
                    </a:cubicBezTo>
                    <a:cubicBezTo>
                      <a:pt x="215" y="303"/>
                      <a:pt x="215" y="303"/>
                      <a:pt x="215" y="303"/>
                    </a:cubicBezTo>
                    <a:cubicBezTo>
                      <a:pt x="215" y="122"/>
                      <a:pt x="215" y="122"/>
                      <a:pt x="215" y="122"/>
                    </a:cubicBezTo>
                    <a:cubicBezTo>
                      <a:pt x="215" y="70"/>
                      <a:pt x="215" y="26"/>
                      <a:pt x="120" y="26"/>
                    </a:cubicBezTo>
                    <a:cubicBezTo>
                      <a:pt x="25" y="26"/>
                      <a:pt x="27" y="70"/>
                      <a:pt x="27" y="125"/>
                    </a:cubicBezTo>
                    <a:cubicBezTo>
                      <a:pt x="27" y="303"/>
                      <a:pt x="27" y="303"/>
                      <a:pt x="27" y="303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2"/>
                      <a:pt x="5" y="0"/>
                      <a:pt x="120" y="0"/>
                    </a:cubicBezTo>
                    <a:cubicBezTo>
                      <a:pt x="235" y="0"/>
                      <a:pt x="242" y="52"/>
                      <a:pt x="242" y="1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" name="Rectangle 16">
                <a:extLst>
                  <a:ext uri="{FF2B5EF4-FFF2-40B4-BE49-F238E27FC236}">
                    <a16:creationId xmlns:a16="http://schemas.microsoft.com/office/drawing/2014/main" id="{1F741D8B-8283-0B4C-4349-4AA478DC38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6650" y="3397251"/>
                <a:ext cx="61912" cy="7127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" name="Freeform 17">
                <a:extLst>
                  <a:ext uri="{FF2B5EF4-FFF2-40B4-BE49-F238E27FC236}">
                    <a16:creationId xmlns:a16="http://schemas.microsoft.com/office/drawing/2014/main" id="{3DEF4D5B-4FB9-8C1E-238B-A39E65A93CC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57625" y="3397251"/>
                <a:ext cx="573087" cy="712788"/>
              </a:xfrm>
              <a:custGeom>
                <a:avLst/>
                <a:gdLst>
                  <a:gd name="T0" fmla="*/ 0 w 239"/>
                  <a:gd name="T1" fmla="*/ 0 h 296"/>
                  <a:gd name="T2" fmla="*/ 139 w 239"/>
                  <a:gd name="T3" fmla="*/ 0 h 296"/>
                  <a:gd name="T4" fmla="*/ 239 w 239"/>
                  <a:gd name="T5" fmla="*/ 95 h 296"/>
                  <a:gd name="T6" fmla="*/ 139 w 239"/>
                  <a:gd name="T7" fmla="*/ 193 h 296"/>
                  <a:gd name="T8" fmla="*/ 27 w 239"/>
                  <a:gd name="T9" fmla="*/ 193 h 296"/>
                  <a:gd name="T10" fmla="*/ 27 w 239"/>
                  <a:gd name="T11" fmla="*/ 296 h 296"/>
                  <a:gd name="T12" fmla="*/ 0 w 239"/>
                  <a:gd name="T13" fmla="*/ 296 h 296"/>
                  <a:gd name="T14" fmla="*/ 0 w 239"/>
                  <a:gd name="T15" fmla="*/ 0 h 296"/>
                  <a:gd name="T16" fmla="*/ 139 w 239"/>
                  <a:gd name="T17" fmla="*/ 167 h 296"/>
                  <a:gd name="T18" fmla="*/ 211 w 239"/>
                  <a:gd name="T19" fmla="*/ 96 h 296"/>
                  <a:gd name="T20" fmla="*/ 138 w 239"/>
                  <a:gd name="T21" fmla="*/ 26 h 296"/>
                  <a:gd name="T22" fmla="*/ 27 w 239"/>
                  <a:gd name="T23" fmla="*/ 26 h 296"/>
                  <a:gd name="T24" fmla="*/ 27 w 239"/>
                  <a:gd name="T25" fmla="*/ 167 h 296"/>
                  <a:gd name="T26" fmla="*/ 139 w 239"/>
                  <a:gd name="T27" fmla="*/ 167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9" h="296">
                    <a:moveTo>
                      <a:pt x="0" y="0"/>
                    </a:moveTo>
                    <a:cubicBezTo>
                      <a:pt x="139" y="0"/>
                      <a:pt x="139" y="0"/>
                      <a:pt x="139" y="0"/>
                    </a:cubicBezTo>
                    <a:cubicBezTo>
                      <a:pt x="208" y="0"/>
                      <a:pt x="239" y="34"/>
                      <a:pt x="239" y="95"/>
                    </a:cubicBezTo>
                    <a:cubicBezTo>
                      <a:pt x="239" y="156"/>
                      <a:pt x="208" y="193"/>
                      <a:pt x="139" y="193"/>
                    </a:cubicBezTo>
                    <a:cubicBezTo>
                      <a:pt x="27" y="193"/>
                      <a:pt x="27" y="193"/>
                      <a:pt x="27" y="193"/>
                    </a:cubicBezTo>
                    <a:cubicBezTo>
                      <a:pt x="27" y="296"/>
                      <a:pt x="27" y="296"/>
                      <a:pt x="27" y="296"/>
                    </a:cubicBezTo>
                    <a:cubicBezTo>
                      <a:pt x="0" y="296"/>
                      <a:pt x="0" y="296"/>
                      <a:pt x="0" y="296"/>
                    </a:cubicBezTo>
                    <a:lnTo>
                      <a:pt x="0" y="0"/>
                    </a:lnTo>
                    <a:close/>
                    <a:moveTo>
                      <a:pt x="139" y="167"/>
                    </a:moveTo>
                    <a:cubicBezTo>
                      <a:pt x="187" y="167"/>
                      <a:pt x="211" y="143"/>
                      <a:pt x="211" y="96"/>
                    </a:cubicBezTo>
                    <a:cubicBezTo>
                      <a:pt x="211" y="49"/>
                      <a:pt x="185" y="26"/>
                      <a:pt x="138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7" y="167"/>
                      <a:pt x="27" y="167"/>
                      <a:pt x="27" y="167"/>
                    </a:cubicBezTo>
                    <a:lnTo>
                      <a:pt x="139" y="16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" name="Freeform 18">
                <a:extLst>
                  <a:ext uri="{FF2B5EF4-FFF2-40B4-BE49-F238E27FC236}">
                    <a16:creationId xmlns:a16="http://schemas.microsoft.com/office/drawing/2014/main" id="{0D546445-BB22-12CB-4B13-AEC6ABC1FF7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05325" y="3378201"/>
                <a:ext cx="614362" cy="746125"/>
              </a:xfrm>
              <a:custGeom>
                <a:avLst/>
                <a:gdLst>
                  <a:gd name="T0" fmla="*/ 0 w 256"/>
                  <a:gd name="T1" fmla="*/ 155 h 310"/>
                  <a:gd name="T2" fmla="*/ 137 w 256"/>
                  <a:gd name="T3" fmla="*/ 0 h 310"/>
                  <a:gd name="T4" fmla="*/ 256 w 256"/>
                  <a:gd name="T5" fmla="*/ 160 h 310"/>
                  <a:gd name="T6" fmla="*/ 27 w 256"/>
                  <a:gd name="T7" fmla="*/ 160 h 310"/>
                  <a:gd name="T8" fmla="*/ 139 w 256"/>
                  <a:gd name="T9" fmla="*/ 286 h 310"/>
                  <a:gd name="T10" fmla="*/ 236 w 256"/>
                  <a:gd name="T11" fmla="*/ 254 h 310"/>
                  <a:gd name="T12" fmla="*/ 251 w 256"/>
                  <a:gd name="T13" fmla="*/ 274 h 310"/>
                  <a:gd name="T14" fmla="*/ 139 w 256"/>
                  <a:gd name="T15" fmla="*/ 310 h 310"/>
                  <a:gd name="T16" fmla="*/ 0 w 256"/>
                  <a:gd name="T17" fmla="*/ 155 h 310"/>
                  <a:gd name="T18" fmla="*/ 27 w 256"/>
                  <a:gd name="T19" fmla="*/ 135 h 310"/>
                  <a:gd name="T20" fmla="*/ 229 w 256"/>
                  <a:gd name="T21" fmla="*/ 135 h 310"/>
                  <a:gd name="T22" fmla="*/ 136 w 256"/>
                  <a:gd name="T23" fmla="*/ 25 h 310"/>
                  <a:gd name="T24" fmla="*/ 27 w 256"/>
                  <a:gd name="T25" fmla="*/ 135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6" h="310">
                    <a:moveTo>
                      <a:pt x="0" y="155"/>
                    </a:moveTo>
                    <a:cubicBezTo>
                      <a:pt x="0" y="68"/>
                      <a:pt x="25" y="0"/>
                      <a:pt x="137" y="0"/>
                    </a:cubicBezTo>
                    <a:cubicBezTo>
                      <a:pt x="252" y="0"/>
                      <a:pt x="256" y="78"/>
                      <a:pt x="256" y="160"/>
                    </a:cubicBezTo>
                    <a:cubicBezTo>
                      <a:pt x="27" y="160"/>
                      <a:pt x="27" y="160"/>
                      <a:pt x="27" y="160"/>
                    </a:cubicBezTo>
                    <a:cubicBezTo>
                      <a:pt x="27" y="232"/>
                      <a:pt x="45" y="286"/>
                      <a:pt x="139" y="286"/>
                    </a:cubicBezTo>
                    <a:cubicBezTo>
                      <a:pt x="189" y="286"/>
                      <a:pt x="212" y="272"/>
                      <a:pt x="236" y="254"/>
                    </a:cubicBezTo>
                    <a:cubicBezTo>
                      <a:pt x="251" y="274"/>
                      <a:pt x="251" y="274"/>
                      <a:pt x="251" y="274"/>
                    </a:cubicBezTo>
                    <a:cubicBezTo>
                      <a:pt x="224" y="294"/>
                      <a:pt x="192" y="310"/>
                      <a:pt x="139" y="310"/>
                    </a:cubicBezTo>
                    <a:cubicBezTo>
                      <a:pt x="22" y="310"/>
                      <a:pt x="0" y="242"/>
                      <a:pt x="0" y="155"/>
                    </a:cubicBezTo>
                    <a:close/>
                    <a:moveTo>
                      <a:pt x="27" y="135"/>
                    </a:moveTo>
                    <a:cubicBezTo>
                      <a:pt x="229" y="135"/>
                      <a:pt x="229" y="135"/>
                      <a:pt x="229" y="135"/>
                    </a:cubicBezTo>
                    <a:cubicBezTo>
                      <a:pt x="226" y="76"/>
                      <a:pt x="223" y="25"/>
                      <a:pt x="136" y="25"/>
                    </a:cubicBezTo>
                    <a:cubicBezTo>
                      <a:pt x="53" y="25"/>
                      <a:pt x="30" y="70"/>
                      <a:pt x="27" y="1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" name="Freeform 19">
                <a:extLst>
                  <a:ext uri="{FF2B5EF4-FFF2-40B4-BE49-F238E27FC236}">
                    <a16:creationId xmlns:a16="http://schemas.microsoft.com/office/drawing/2014/main" id="{3304E72E-7DC2-9623-2711-59FFAC50FB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88" y="3394076"/>
                <a:ext cx="312737" cy="873125"/>
              </a:xfrm>
              <a:custGeom>
                <a:avLst/>
                <a:gdLst>
                  <a:gd name="T0" fmla="*/ 10 w 130"/>
                  <a:gd name="T1" fmla="*/ 362 h 362"/>
                  <a:gd name="T2" fmla="*/ 130 w 130"/>
                  <a:gd name="T3" fmla="*/ 237 h 362"/>
                  <a:gd name="T4" fmla="*/ 130 w 130"/>
                  <a:gd name="T5" fmla="*/ 0 h 362"/>
                  <a:gd name="T6" fmla="*/ 103 w 130"/>
                  <a:gd name="T7" fmla="*/ 0 h 362"/>
                  <a:gd name="T8" fmla="*/ 103 w 130"/>
                  <a:gd name="T9" fmla="*/ 237 h 362"/>
                  <a:gd name="T10" fmla="*/ 10 w 130"/>
                  <a:gd name="T11" fmla="*/ 336 h 362"/>
                  <a:gd name="T12" fmla="*/ 0 w 130"/>
                  <a:gd name="T13" fmla="*/ 336 h 362"/>
                  <a:gd name="T14" fmla="*/ 0 w 130"/>
                  <a:gd name="T15" fmla="*/ 361 h 362"/>
                  <a:gd name="T16" fmla="*/ 10 w 130"/>
                  <a:gd name="T17" fmla="*/ 362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362">
                    <a:moveTo>
                      <a:pt x="10" y="362"/>
                    </a:moveTo>
                    <a:cubicBezTo>
                      <a:pt x="126" y="362"/>
                      <a:pt x="130" y="310"/>
                      <a:pt x="130" y="237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3" y="237"/>
                      <a:pt x="103" y="237"/>
                      <a:pt x="103" y="237"/>
                    </a:cubicBezTo>
                    <a:cubicBezTo>
                      <a:pt x="103" y="292"/>
                      <a:pt x="105" y="336"/>
                      <a:pt x="10" y="336"/>
                    </a:cubicBezTo>
                    <a:cubicBezTo>
                      <a:pt x="7" y="336"/>
                      <a:pt x="3" y="336"/>
                      <a:pt x="0" y="336"/>
                    </a:cubicBezTo>
                    <a:cubicBezTo>
                      <a:pt x="0" y="361"/>
                      <a:pt x="0" y="361"/>
                      <a:pt x="0" y="361"/>
                    </a:cubicBezTo>
                    <a:cubicBezTo>
                      <a:pt x="3" y="362"/>
                      <a:pt x="7" y="362"/>
                      <a:pt x="10" y="36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" name="Freeform 20">
                <a:extLst>
                  <a:ext uri="{FF2B5EF4-FFF2-40B4-BE49-F238E27FC236}">
                    <a16:creationId xmlns:a16="http://schemas.microsoft.com/office/drawing/2014/main" id="{DD546119-6589-719C-A9FC-DE6835B9D38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73688" y="4022726"/>
                <a:ext cx="90487" cy="92075"/>
              </a:xfrm>
              <a:custGeom>
                <a:avLst/>
                <a:gdLst>
                  <a:gd name="T0" fmla="*/ 19 w 38"/>
                  <a:gd name="T1" fmla="*/ 38 h 38"/>
                  <a:gd name="T2" fmla="*/ 0 w 38"/>
                  <a:gd name="T3" fmla="*/ 19 h 38"/>
                  <a:gd name="T4" fmla="*/ 19 w 38"/>
                  <a:gd name="T5" fmla="*/ 0 h 38"/>
                  <a:gd name="T6" fmla="*/ 38 w 38"/>
                  <a:gd name="T7" fmla="*/ 19 h 38"/>
                  <a:gd name="T8" fmla="*/ 19 w 38"/>
                  <a:gd name="T9" fmla="*/ 38 h 38"/>
                  <a:gd name="T10" fmla="*/ 19 w 38"/>
                  <a:gd name="T11" fmla="*/ 2 h 38"/>
                  <a:gd name="T12" fmla="*/ 3 w 38"/>
                  <a:gd name="T13" fmla="*/ 19 h 38"/>
                  <a:gd name="T14" fmla="*/ 19 w 38"/>
                  <a:gd name="T15" fmla="*/ 35 h 38"/>
                  <a:gd name="T16" fmla="*/ 36 w 38"/>
                  <a:gd name="T17" fmla="*/ 19 h 38"/>
                  <a:gd name="T18" fmla="*/ 19 w 38"/>
                  <a:gd name="T19" fmla="*/ 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38">
                    <a:moveTo>
                      <a:pt x="19" y="38"/>
                    </a:moveTo>
                    <a:cubicBezTo>
                      <a:pt x="9" y="38"/>
                      <a:pt x="0" y="29"/>
                      <a:pt x="0" y="19"/>
                    </a:cubicBezTo>
                    <a:cubicBezTo>
                      <a:pt x="0" y="8"/>
                      <a:pt x="9" y="0"/>
                      <a:pt x="19" y="0"/>
                    </a:cubicBezTo>
                    <a:cubicBezTo>
                      <a:pt x="30" y="0"/>
                      <a:pt x="38" y="8"/>
                      <a:pt x="38" y="19"/>
                    </a:cubicBezTo>
                    <a:cubicBezTo>
                      <a:pt x="38" y="29"/>
                      <a:pt x="30" y="38"/>
                      <a:pt x="19" y="38"/>
                    </a:cubicBezTo>
                    <a:close/>
                    <a:moveTo>
                      <a:pt x="19" y="2"/>
                    </a:moveTo>
                    <a:cubicBezTo>
                      <a:pt x="10" y="2"/>
                      <a:pt x="3" y="10"/>
                      <a:pt x="3" y="19"/>
                    </a:cubicBezTo>
                    <a:cubicBezTo>
                      <a:pt x="3" y="28"/>
                      <a:pt x="10" y="35"/>
                      <a:pt x="19" y="35"/>
                    </a:cubicBezTo>
                    <a:cubicBezTo>
                      <a:pt x="28" y="35"/>
                      <a:pt x="36" y="28"/>
                      <a:pt x="36" y="19"/>
                    </a:cubicBezTo>
                    <a:cubicBezTo>
                      <a:pt x="36" y="10"/>
                      <a:pt x="28" y="2"/>
                      <a:pt x="19" y="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" name="Freeform 21">
                <a:extLst>
                  <a:ext uri="{FF2B5EF4-FFF2-40B4-BE49-F238E27FC236}">
                    <a16:creationId xmlns:a16="http://schemas.microsoft.com/office/drawing/2014/main" id="{FDFD8BA4-758A-423C-8BE1-C6F523C635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02263" y="4041776"/>
                <a:ext cx="41275" cy="53975"/>
              </a:xfrm>
              <a:custGeom>
                <a:avLst/>
                <a:gdLst>
                  <a:gd name="T0" fmla="*/ 8 w 17"/>
                  <a:gd name="T1" fmla="*/ 13 h 22"/>
                  <a:gd name="T2" fmla="*/ 2 w 17"/>
                  <a:gd name="T3" fmla="*/ 13 h 22"/>
                  <a:gd name="T4" fmla="*/ 2 w 17"/>
                  <a:gd name="T5" fmla="*/ 22 h 22"/>
                  <a:gd name="T6" fmla="*/ 0 w 17"/>
                  <a:gd name="T7" fmla="*/ 22 h 22"/>
                  <a:gd name="T8" fmla="*/ 0 w 17"/>
                  <a:gd name="T9" fmla="*/ 0 h 22"/>
                  <a:gd name="T10" fmla="*/ 9 w 17"/>
                  <a:gd name="T11" fmla="*/ 0 h 22"/>
                  <a:gd name="T12" fmla="*/ 17 w 17"/>
                  <a:gd name="T13" fmla="*/ 7 h 22"/>
                  <a:gd name="T14" fmla="*/ 12 w 17"/>
                  <a:gd name="T15" fmla="*/ 13 h 22"/>
                  <a:gd name="T16" fmla="*/ 16 w 17"/>
                  <a:gd name="T17" fmla="*/ 22 h 22"/>
                  <a:gd name="T18" fmla="*/ 13 w 17"/>
                  <a:gd name="T19" fmla="*/ 22 h 22"/>
                  <a:gd name="T20" fmla="*/ 8 w 17"/>
                  <a:gd name="T21" fmla="*/ 13 h 22"/>
                  <a:gd name="T22" fmla="*/ 9 w 17"/>
                  <a:gd name="T23" fmla="*/ 11 h 22"/>
                  <a:gd name="T24" fmla="*/ 14 w 17"/>
                  <a:gd name="T25" fmla="*/ 7 h 22"/>
                  <a:gd name="T26" fmla="*/ 9 w 17"/>
                  <a:gd name="T27" fmla="*/ 3 h 22"/>
                  <a:gd name="T28" fmla="*/ 2 w 17"/>
                  <a:gd name="T29" fmla="*/ 3 h 22"/>
                  <a:gd name="T30" fmla="*/ 2 w 17"/>
                  <a:gd name="T31" fmla="*/ 11 h 22"/>
                  <a:gd name="T32" fmla="*/ 9 w 17"/>
                  <a:gd name="T33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22">
                    <a:moveTo>
                      <a:pt x="8" y="13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2"/>
                      <a:pt x="17" y="7"/>
                    </a:cubicBezTo>
                    <a:cubicBezTo>
                      <a:pt x="17" y="10"/>
                      <a:pt x="15" y="12"/>
                      <a:pt x="12" y="1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3" y="22"/>
                      <a:pt x="13" y="22"/>
                      <a:pt x="13" y="22"/>
                    </a:cubicBezTo>
                    <a:lnTo>
                      <a:pt x="8" y="13"/>
                    </a:lnTo>
                    <a:close/>
                    <a:moveTo>
                      <a:pt x="9" y="11"/>
                    </a:moveTo>
                    <a:cubicBezTo>
                      <a:pt x="12" y="11"/>
                      <a:pt x="14" y="10"/>
                      <a:pt x="14" y="7"/>
                    </a:cubicBezTo>
                    <a:cubicBezTo>
                      <a:pt x="14" y="4"/>
                      <a:pt x="12" y="3"/>
                      <a:pt x="9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11"/>
                      <a:pt x="2" y="11"/>
                      <a:pt x="2" y="11"/>
                    </a:cubicBezTo>
                    <a:lnTo>
                      <a:pt x="9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066011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CF06EA5-F0C9-9DC4-6F2C-EEEA631A61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191997" cy="4015218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98D256D-7052-6019-5C56-A9B47AA57870}"/>
              </a:ext>
            </a:extLst>
          </p:cNvPr>
          <p:cNvGrpSpPr/>
          <p:nvPr userDrawn="1"/>
        </p:nvGrpSpPr>
        <p:grpSpPr>
          <a:xfrm>
            <a:off x="0" y="3695694"/>
            <a:ext cx="12192000" cy="3170257"/>
            <a:chOff x="0" y="3687743"/>
            <a:chExt cx="12192000" cy="317025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3D8E9A-51B0-F8A5-BAF9-CC2827DAE49D}"/>
                </a:ext>
              </a:extLst>
            </p:cNvPr>
            <p:cNvSpPr/>
            <p:nvPr userDrawn="1"/>
          </p:nvSpPr>
          <p:spPr>
            <a:xfrm>
              <a:off x="0" y="3687743"/>
              <a:ext cx="12192000" cy="3170257"/>
            </a:xfrm>
            <a:prstGeom prst="rect">
              <a:avLst/>
            </a:prstGeom>
            <a:solidFill>
              <a:srgbClr val="7CA631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769C9E-979C-7AC1-E0CF-337532F1CFC5}"/>
                </a:ext>
              </a:extLst>
            </p:cNvPr>
            <p:cNvSpPr/>
            <p:nvPr userDrawn="1"/>
          </p:nvSpPr>
          <p:spPr>
            <a:xfrm>
              <a:off x="0" y="3798276"/>
              <a:ext cx="12191999" cy="3059724"/>
            </a:xfrm>
            <a:prstGeom prst="rect">
              <a:avLst/>
            </a:prstGeom>
            <a:solidFill>
              <a:srgbClr val="2D6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046DC61-35FC-56E1-B0AC-E37D15185DF6}"/>
              </a:ext>
            </a:extLst>
          </p:cNvPr>
          <p:cNvGrpSpPr/>
          <p:nvPr userDrawn="1"/>
        </p:nvGrpSpPr>
        <p:grpSpPr>
          <a:xfrm>
            <a:off x="4785848" y="4495226"/>
            <a:ext cx="2620304" cy="1385275"/>
            <a:chOff x="4785848" y="4495226"/>
            <a:chExt cx="2620304" cy="138527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244AD3ED-6F83-CCD7-31B3-FD97ED0AB92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785848" y="4495226"/>
              <a:ext cx="2620304" cy="5277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4A552DE-A1B8-9B6B-FCD9-5661521C2E25}"/>
                </a:ext>
              </a:extLst>
            </p:cNvPr>
            <p:cNvGrpSpPr/>
            <p:nvPr userDrawn="1"/>
          </p:nvGrpSpPr>
          <p:grpSpPr>
            <a:xfrm>
              <a:off x="5181600" y="5378107"/>
              <a:ext cx="1828800" cy="502394"/>
              <a:chOff x="1855788" y="3378201"/>
              <a:chExt cx="3709987" cy="1019175"/>
            </a:xfrm>
            <a:solidFill>
              <a:schemeClr val="bg1"/>
            </a:solidFill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511990D1-FA8B-B9FB-1834-D6713F07B5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6650" y="4197351"/>
                <a:ext cx="160337" cy="196850"/>
              </a:xfrm>
              <a:custGeom>
                <a:avLst/>
                <a:gdLst>
                  <a:gd name="T0" fmla="*/ 0 w 101"/>
                  <a:gd name="T1" fmla="*/ 0 h 124"/>
                  <a:gd name="T2" fmla="*/ 13 w 101"/>
                  <a:gd name="T3" fmla="*/ 0 h 124"/>
                  <a:gd name="T4" fmla="*/ 87 w 101"/>
                  <a:gd name="T5" fmla="*/ 101 h 124"/>
                  <a:gd name="T6" fmla="*/ 87 w 101"/>
                  <a:gd name="T7" fmla="*/ 0 h 124"/>
                  <a:gd name="T8" fmla="*/ 101 w 101"/>
                  <a:gd name="T9" fmla="*/ 0 h 124"/>
                  <a:gd name="T10" fmla="*/ 101 w 101"/>
                  <a:gd name="T11" fmla="*/ 124 h 124"/>
                  <a:gd name="T12" fmla="*/ 89 w 101"/>
                  <a:gd name="T13" fmla="*/ 124 h 124"/>
                  <a:gd name="T14" fmla="*/ 12 w 101"/>
                  <a:gd name="T15" fmla="*/ 18 h 124"/>
                  <a:gd name="T16" fmla="*/ 12 w 101"/>
                  <a:gd name="T17" fmla="*/ 124 h 124"/>
                  <a:gd name="T18" fmla="*/ 0 w 101"/>
                  <a:gd name="T19" fmla="*/ 124 h 124"/>
                  <a:gd name="T20" fmla="*/ 0 w 101"/>
                  <a:gd name="T2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124">
                    <a:moveTo>
                      <a:pt x="0" y="0"/>
                    </a:moveTo>
                    <a:lnTo>
                      <a:pt x="13" y="0"/>
                    </a:lnTo>
                    <a:lnTo>
                      <a:pt x="87" y="101"/>
                    </a:lnTo>
                    <a:lnTo>
                      <a:pt x="87" y="0"/>
                    </a:lnTo>
                    <a:lnTo>
                      <a:pt x="101" y="0"/>
                    </a:lnTo>
                    <a:lnTo>
                      <a:pt x="101" y="124"/>
                    </a:lnTo>
                    <a:lnTo>
                      <a:pt x="89" y="124"/>
                    </a:lnTo>
                    <a:lnTo>
                      <a:pt x="12" y="18"/>
                    </a:lnTo>
                    <a:lnTo>
                      <a:pt x="12" y="124"/>
                    </a:lnTo>
                    <a:lnTo>
                      <a:pt x="0" y="1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" name="Freeform 6">
                <a:extLst>
                  <a:ext uri="{FF2B5EF4-FFF2-40B4-BE49-F238E27FC236}">
                    <a16:creationId xmlns:a16="http://schemas.microsoft.com/office/drawing/2014/main" id="{48D148AC-26E8-BC69-1B04-787220577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6200" y="4197351"/>
                <a:ext cx="130175" cy="196850"/>
              </a:xfrm>
              <a:custGeom>
                <a:avLst/>
                <a:gdLst>
                  <a:gd name="T0" fmla="*/ 0 w 82"/>
                  <a:gd name="T1" fmla="*/ 0 h 124"/>
                  <a:gd name="T2" fmla="*/ 82 w 82"/>
                  <a:gd name="T3" fmla="*/ 0 h 124"/>
                  <a:gd name="T4" fmla="*/ 82 w 82"/>
                  <a:gd name="T5" fmla="*/ 12 h 124"/>
                  <a:gd name="T6" fmla="*/ 13 w 82"/>
                  <a:gd name="T7" fmla="*/ 12 h 124"/>
                  <a:gd name="T8" fmla="*/ 13 w 82"/>
                  <a:gd name="T9" fmla="*/ 53 h 124"/>
                  <a:gd name="T10" fmla="*/ 80 w 82"/>
                  <a:gd name="T11" fmla="*/ 53 h 124"/>
                  <a:gd name="T12" fmla="*/ 80 w 82"/>
                  <a:gd name="T13" fmla="*/ 65 h 124"/>
                  <a:gd name="T14" fmla="*/ 13 w 82"/>
                  <a:gd name="T15" fmla="*/ 65 h 124"/>
                  <a:gd name="T16" fmla="*/ 13 w 82"/>
                  <a:gd name="T17" fmla="*/ 112 h 124"/>
                  <a:gd name="T18" fmla="*/ 82 w 82"/>
                  <a:gd name="T19" fmla="*/ 112 h 124"/>
                  <a:gd name="T20" fmla="*/ 82 w 82"/>
                  <a:gd name="T21" fmla="*/ 124 h 124"/>
                  <a:gd name="T22" fmla="*/ 0 w 82"/>
                  <a:gd name="T23" fmla="*/ 124 h 124"/>
                  <a:gd name="T24" fmla="*/ 0 w 82"/>
                  <a:gd name="T2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124">
                    <a:moveTo>
                      <a:pt x="0" y="0"/>
                    </a:moveTo>
                    <a:lnTo>
                      <a:pt x="82" y="0"/>
                    </a:lnTo>
                    <a:lnTo>
                      <a:pt x="82" y="12"/>
                    </a:lnTo>
                    <a:lnTo>
                      <a:pt x="13" y="12"/>
                    </a:lnTo>
                    <a:lnTo>
                      <a:pt x="13" y="53"/>
                    </a:lnTo>
                    <a:lnTo>
                      <a:pt x="80" y="53"/>
                    </a:lnTo>
                    <a:lnTo>
                      <a:pt x="80" y="65"/>
                    </a:lnTo>
                    <a:lnTo>
                      <a:pt x="13" y="65"/>
                    </a:lnTo>
                    <a:lnTo>
                      <a:pt x="13" y="112"/>
                    </a:lnTo>
                    <a:lnTo>
                      <a:pt x="82" y="112"/>
                    </a:lnTo>
                    <a:lnTo>
                      <a:pt x="82" y="124"/>
                    </a:lnTo>
                    <a:lnTo>
                      <a:pt x="0" y="1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" name="Freeform 7">
                <a:extLst>
                  <a:ext uri="{FF2B5EF4-FFF2-40B4-BE49-F238E27FC236}">
                    <a16:creationId xmlns:a16="http://schemas.microsoft.com/office/drawing/2014/main" id="{24CA36FF-DEFA-60CF-753B-C8D265A824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8125" y="4197351"/>
                <a:ext cx="166687" cy="196850"/>
              </a:xfrm>
              <a:custGeom>
                <a:avLst/>
                <a:gdLst>
                  <a:gd name="T0" fmla="*/ 46 w 105"/>
                  <a:gd name="T1" fmla="*/ 12 h 124"/>
                  <a:gd name="T2" fmla="*/ 0 w 105"/>
                  <a:gd name="T3" fmla="*/ 12 h 124"/>
                  <a:gd name="T4" fmla="*/ 0 w 105"/>
                  <a:gd name="T5" fmla="*/ 0 h 124"/>
                  <a:gd name="T6" fmla="*/ 105 w 105"/>
                  <a:gd name="T7" fmla="*/ 0 h 124"/>
                  <a:gd name="T8" fmla="*/ 105 w 105"/>
                  <a:gd name="T9" fmla="*/ 12 h 124"/>
                  <a:gd name="T10" fmla="*/ 59 w 105"/>
                  <a:gd name="T11" fmla="*/ 12 h 124"/>
                  <a:gd name="T12" fmla="*/ 59 w 105"/>
                  <a:gd name="T13" fmla="*/ 124 h 124"/>
                  <a:gd name="T14" fmla="*/ 46 w 105"/>
                  <a:gd name="T15" fmla="*/ 124 h 124"/>
                  <a:gd name="T16" fmla="*/ 46 w 105"/>
                  <a:gd name="T17" fmla="*/ 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24">
                    <a:moveTo>
                      <a:pt x="46" y="12"/>
                    </a:moveTo>
                    <a:lnTo>
                      <a:pt x="0" y="12"/>
                    </a:lnTo>
                    <a:lnTo>
                      <a:pt x="0" y="0"/>
                    </a:lnTo>
                    <a:lnTo>
                      <a:pt x="105" y="0"/>
                    </a:lnTo>
                    <a:lnTo>
                      <a:pt x="105" y="12"/>
                    </a:lnTo>
                    <a:lnTo>
                      <a:pt x="59" y="12"/>
                    </a:lnTo>
                    <a:lnTo>
                      <a:pt x="59" y="124"/>
                    </a:lnTo>
                    <a:lnTo>
                      <a:pt x="46" y="124"/>
                    </a:lnTo>
                    <a:lnTo>
                      <a:pt x="46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" name="Freeform 8">
                <a:extLst>
                  <a:ext uri="{FF2B5EF4-FFF2-40B4-BE49-F238E27FC236}">
                    <a16:creationId xmlns:a16="http://schemas.microsoft.com/office/drawing/2014/main" id="{120D3EDF-0684-4436-55CF-971498DDF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1800" y="4197351"/>
                <a:ext cx="268287" cy="196850"/>
              </a:xfrm>
              <a:custGeom>
                <a:avLst/>
                <a:gdLst>
                  <a:gd name="T0" fmla="*/ 0 w 169"/>
                  <a:gd name="T1" fmla="*/ 0 h 124"/>
                  <a:gd name="T2" fmla="*/ 14 w 169"/>
                  <a:gd name="T3" fmla="*/ 0 h 124"/>
                  <a:gd name="T4" fmla="*/ 45 w 169"/>
                  <a:gd name="T5" fmla="*/ 101 h 124"/>
                  <a:gd name="T6" fmla="*/ 78 w 169"/>
                  <a:gd name="T7" fmla="*/ 0 h 124"/>
                  <a:gd name="T8" fmla="*/ 91 w 169"/>
                  <a:gd name="T9" fmla="*/ 0 h 124"/>
                  <a:gd name="T10" fmla="*/ 124 w 169"/>
                  <a:gd name="T11" fmla="*/ 101 h 124"/>
                  <a:gd name="T12" fmla="*/ 155 w 169"/>
                  <a:gd name="T13" fmla="*/ 0 h 124"/>
                  <a:gd name="T14" fmla="*/ 169 w 169"/>
                  <a:gd name="T15" fmla="*/ 0 h 124"/>
                  <a:gd name="T16" fmla="*/ 128 w 169"/>
                  <a:gd name="T17" fmla="*/ 124 h 124"/>
                  <a:gd name="T18" fmla="*/ 118 w 169"/>
                  <a:gd name="T19" fmla="*/ 124 h 124"/>
                  <a:gd name="T20" fmla="*/ 85 w 169"/>
                  <a:gd name="T21" fmla="*/ 21 h 124"/>
                  <a:gd name="T22" fmla="*/ 51 w 169"/>
                  <a:gd name="T23" fmla="*/ 124 h 124"/>
                  <a:gd name="T24" fmla="*/ 39 w 169"/>
                  <a:gd name="T25" fmla="*/ 124 h 124"/>
                  <a:gd name="T26" fmla="*/ 0 w 169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9" h="124">
                    <a:moveTo>
                      <a:pt x="0" y="0"/>
                    </a:moveTo>
                    <a:lnTo>
                      <a:pt x="14" y="0"/>
                    </a:lnTo>
                    <a:lnTo>
                      <a:pt x="45" y="101"/>
                    </a:lnTo>
                    <a:lnTo>
                      <a:pt x="78" y="0"/>
                    </a:lnTo>
                    <a:lnTo>
                      <a:pt x="91" y="0"/>
                    </a:lnTo>
                    <a:lnTo>
                      <a:pt x="124" y="101"/>
                    </a:lnTo>
                    <a:lnTo>
                      <a:pt x="155" y="0"/>
                    </a:lnTo>
                    <a:lnTo>
                      <a:pt x="169" y="0"/>
                    </a:lnTo>
                    <a:lnTo>
                      <a:pt x="128" y="124"/>
                    </a:lnTo>
                    <a:lnTo>
                      <a:pt x="118" y="124"/>
                    </a:lnTo>
                    <a:lnTo>
                      <a:pt x="85" y="21"/>
                    </a:lnTo>
                    <a:lnTo>
                      <a:pt x="51" y="124"/>
                    </a:lnTo>
                    <a:lnTo>
                      <a:pt x="39" y="1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" name="Freeform 9">
                <a:extLst>
                  <a:ext uri="{FF2B5EF4-FFF2-40B4-BE49-F238E27FC236}">
                    <a16:creationId xmlns:a16="http://schemas.microsoft.com/office/drawing/2014/main" id="{B1C3861F-C279-D881-C5A4-36B11331C8D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27550" y="4192588"/>
                <a:ext cx="198437" cy="204788"/>
              </a:xfrm>
              <a:custGeom>
                <a:avLst/>
                <a:gdLst>
                  <a:gd name="T0" fmla="*/ 0 w 83"/>
                  <a:gd name="T1" fmla="*/ 43 h 85"/>
                  <a:gd name="T2" fmla="*/ 42 w 83"/>
                  <a:gd name="T3" fmla="*/ 0 h 85"/>
                  <a:gd name="T4" fmla="*/ 83 w 83"/>
                  <a:gd name="T5" fmla="*/ 43 h 85"/>
                  <a:gd name="T6" fmla="*/ 42 w 83"/>
                  <a:gd name="T7" fmla="*/ 85 h 85"/>
                  <a:gd name="T8" fmla="*/ 0 w 83"/>
                  <a:gd name="T9" fmla="*/ 43 h 85"/>
                  <a:gd name="T10" fmla="*/ 74 w 83"/>
                  <a:gd name="T11" fmla="*/ 43 h 85"/>
                  <a:gd name="T12" fmla="*/ 42 w 83"/>
                  <a:gd name="T13" fmla="*/ 9 h 85"/>
                  <a:gd name="T14" fmla="*/ 9 w 83"/>
                  <a:gd name="T15" fmla="*/ 43 h 85"/>
                  <a:gd name="T16" fmla="*/ 42 w 83"/>
                  <a:gd name="T17" fmla="*/ 77 h 85"/>
                  <a:gd name="T18" fmla="*/ 74 w 83"/>
                  <a:gd name="T19" fmla="*/ 43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85">
                    <a:moveTo>
                      <a:pt x="0" y="43"/>
                    </a:moveTo>
                    <a:cubicBezTo>
                      <a:pt x="0" y="13"/>
                      <a:pt x="15" y="0"/>
                      <a:pt x="42" y="0"/>
                    </a:cubicBezTo>
                    <a:cubicBezTo>
                      <a:pt x="68" y="0"/>
                      <a:pt x="83" y="13"/>
                      <a:pt x="83" y="43"/>
                    </a:cubicBezTo>
                    <a:cubicBezTo>
                      <a:pt x="83" y="72"/>
                      <a:pt x="68" y="85"/>
                      <a:pt x="42" y="85"/>
                    </a:cubicBezTo>
                    <a:cubicBezTo>
                      <a:pt x="15" y="85"/>
                      <a:pt x="0" y="72"/>
                      <a:pt x="0" y="43"/>
                    </a:cubicBezTo>
                    <a:close/>
                    <a:moveTo>
                      <a:pt x="74" y="43"/>
                    </a:moveTo>
                    <a:cubicBezTo>
                      <a:pt x="74" y="21"/>
                      <a:pt x="64" y="9"/>
                      <a:pt x="42" y="9"/>
                    </a:cubicBezTo>
                    <a:cubicBezTo>
                      <a:pt x="19" y="9"/>
                      <a:pt x="9" y="21"/>
                      <a:pt x="9" y="43"/>
                    </a:cubicBezTo>
                    <a:cubicBezTo>
                      <a:pt x="9" y="65"/>
                      <a:pt x="19" y="77"/>
                      <a:pt x="42" y="77"/>
                    </a:cubicBezTo>
                    <a:cubicBezTo>
                      <a:pt x="64" y="77"/>
                      <a:pt x="74" y="65"/>
                      <a:pt x="7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" name="Freeform 10">
                <a:extLst>
                  <a:ext uri="{FF2B5EF4-FFF2-40B4-BE49-F238E27FC236}">
                    <a16:creationId xmlns:a16="http://schemas.microsoft.com/office/drawing/2014/main" id="{50F348CA-52E4-F4B5-CD96-39FF7F4F5A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68850" y="4197351"/>
                <a:ext cx="150812" cy="196850"/>
              </a:xfrm>
              <a:custGeom>
                <a:avLst/>
                <a:gdLst>
                  <a:gd name="T0" fmla="*/ 33 w 63"/>
                  <a:gd name="T1" fmla="*/ 48 h 82"/>
                  <a:gd name="T2" fmla="*/ 8 w 63"/>
                  <a:gd name="T3" fmla="*/ 48 h 82"/>
                  <a:gd name="T4" fmla="*/ 8 w 63"/>
                  <a:gd name="T5" fmla="*/ 82 h 82"/>
                  <a:gd name="T6" fmla="*/ 0 w 63"/>
                  <a:gd name="T7" fmla="*/ 82 h 82"/>
                  <a:gd name="T8" fmla="*/ 0 w 63"/>
                  <a:gd name="T9" fmla="*/ 0 h 82"/>
                  <a:gd name="T10" fmla="*/ 35 w 63"/>
                  <a:gd name="T11" fmla="*/ 0 h 82"/>
                  <a:gd name="T12" fmla="*/ 63 w 63"/>
                  <a:gd name="T13" fmla="*/ 24 h 82"/>
                  <a:gd name="T14" fmla="*/ 42 w 63"/>
                  <a:gd name="T15" fmla="*/ 48 h 82"/>
                  <a:gd name="T16" fmla="*/ 61 w 63"/>
                  <a:gd name="T17" fmla="*/ 82 h 82"/>
                  <a:gd name="T18" fmla="*/ 52 w 63"/>
                  <a:gd name="T19" fmla="*/ 82 h 82"/>
                  <a:gd name="T20" fmla="*/ 33 w 63"/>
                  <a:gd name="T21" fmla="*/ 48 h 82"/>
                  <a:gd name="T22" fmla="*/ 35 w 63"/>
                  <a:gd name="T23" fmla="*/ 40 h 82"/>
                  <a:gd name="T24" fmla="*/ 54 w 63"/>
                  <a:gd name="T25" fmla="*/ 24 h 82"/>
                  <a:gd name="T26" fmla="*/ 35 w 63"/>
                  <a:gd name="T27" fmla="*/ 8 h 82"/>
                  <a:gd name="T28" fmla="*/ 8 w 63"/>
                  <a:gd name="T29" fmla="*/ 8 h 82"/>
                  <a:gd name="T30" fmla="*/ 8 w 63"/>
                  <a:gd name="T31" fmla="*/ 40 h 82"/>
                  <a:gd name="T32" fmla="*/ 35 w 63"/>
                  <a:gd name="T33" fmla="*/ 4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82">
                    <a:moveTo>
                      <a:pt x="33" y="48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8" y="82"/>
                      <a:pt x="8" y="82"/>
                      <a:pt x="8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54" y="0"/>
                      <a:pt x="63" y="7"/>
                      <a:pt x="63" y="24"/>
                    </a:cubicBezTo>
                    <a:cubicBezTo>
                      <a:pt x="63" y="38"/>
                      <a:pt x="56" y="46"/>
                      <a:pt x="42" y="48"/>
                    </a:cubicBezTo>
                    <a:cubicBezTo>
                      <a:pt x="61" y="82"/>
                      <a:pt x="61" y="82"/>
                      <a:pt x="61" y="82"/>
                    </a:cubicBezTo>
                    <a:cubicBezTo>
                      <a:pt x="52" y="82"/>
                      <a:pt x="52" y="82"/>
                      <a:pt x="52" y="82"/>
                    </a:cubicBezTo>
                    <a:lnTo>
                      <a:pt x="33" y="48"/>
                    </a:lnTo>
                    <a:close/>
                    <a:moveTo>
                      <a:pt x="35" y="40"/>
                    </a:moveTo>
                    <a:cubicBezTo>
                      <a:pt x="47" y="40"/>
                      <a:pt x="54" y="37"/>
                      <a:pt x="54" y="24"/>
                    </a:cubicBezTo>
                    <a:cubicBezTo>
                      <a:pt x="54" y="11"/>
                      <a:pt x="47" y="8"/>
                      <a:pt x="35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40"/>
                      <a:pt x="8" y="40"/>
                      <a:pt x="8" y="40"/>
                    </a:cubicBezTo>
                    <a:lnTo>
                      <a:pt x="35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40A84883-B1A6-83BE-A3AD-7B6A0B4CB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2525" y="4197351"/>
                <a:ext cx="153987" cy="196850"/>
              </a:xfrm>
              <a:custGeom>
                <a:avLst/>
                <a:gdLst>
                  <a:gd name="T0" fmla="*/ 38 w 97"/>
                  <a:gd name="T1" fmla="*/ 57 h 124"/>
                  <a:gd name="T2" fmla="*/ 14 w 97"/>
                  <a:gd name="T3" fmla="*/ 85 h 124"/>
                  <a:gd name="T4" fmla="*/ 14 w 97"/>
                  <a:gd name="T5" fmla="*/ 124 h 124"/>
                  <a:gd name="T6" fmla="*/ 0 w 97"/>
                  <a:gd name="T7" fmla="*/ 124 h 124"/>
                  <a:gd name="T8" fmla="*/ 0 w 97"/>
                  <a:gd name="T9" fmla="*/ 0 h 124"/>
                  <a:gd name="T10" fmla="*/ 14 w 97"/>
                  <a:gd name="T11" fmla="*/ 0 h 124"/>
                  <a:gd name="T12" fmla="*/ 14 w 97"/>
                  <a:gd name="T13" fmla="*/ 68 h 124"/>
                  <a:gd name="T14" fmla="*/ 76 w 97"/>
                  <a:gd name="T15" fmla="*/ 0 h 124"/>
                  <a:gd name="T16" fmla="*/ 91 w 97"/>
                  <a:gd name="T17" fmla="*/ 0 h 124"/>
                  <a:gd name="T18" fmla="*/ 47 w 97"/>
                  <a:gd name="T19" fmla="*/ 48 h 124"/>
                  <a:gd name="T20" fmla="*/ 97 w 97"/>
                  <a:gd name="T21" fmla="*/ 124 h 124"/>
                  <a:gd name="T22" fmla="*/ 82 w 97"/>
                  <a:gd name="T23" fmla="*/ 124 h 124"/>
                  <a:gd name="T24" fmla="*/ 38 w 97"/>
                  <a:gd name="T25" fmla="*/ 57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" h="124">
                    <a:moveTo>
                      <a:pt x="38" y="57"/>
                    </a:moveTo>
                    <a:lnTo>
                      <a:pt x="14" y="85"/>
                    </a:lnTo>
                    <a:lnTo>
                      <a:pt x="14" y="124"/>
                    </a:lnTo>
                    <a:lnTo>
                      <a:pt x="0" y="124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68"/>
                    </a:lnTo>
                    <a:lnTo>
                      <a:pt x="76" y="0"/>
                    </a:lnTo>
                    <a:lnTo>
                      <a:pt x="91" y="0"/>
                    </a:lnTo>
                    <a:lnTo>
                      <a:pt x="47" y="48"/>
                    </a:lnTo>
                    <a:lnTo>
                      <a:pt x="97" y="124"/>
                    </a:lnTo>
                    <a:lnTo>
                      <a:pt x="82" y="124"/>
                    </a:lnTo>
                    <a:lnTo>
                      <a:pt x="38" y="5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" name="Freeform 12">
                <a:extLst>
                  <a:ext uri="{FF2B5EF4-FFF2-40B4-BE49-F238E27FC236}">
                    <a16:creationId xmlns:a16="http://schemas.microsoft.com/office/drawing/2014/main" id="{84A498A9-41AF-319C-C35F-199689443D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3975" y="4192588"/>
                <a:ext cx="160337" cy="204788"/>
              </a:xfrm>
              <a:custGeom>
                <a:avLst/>
                <a:gdLst>
                  <a:gd name="T0" fmla="*/ 0 w 67"/>
                  <a:gd name="T1" fmla="*/ 75 h 85"/>
                  <a:gd name="T2" fmla="*/ 5 w 67"/>
                  <a:gd name="T3" fmla="*/ 69 h 85"/>
                  <a:gd name="T4" fmla="*/ 34 w 67"/>
                  <a:gd name="T5" fmla="*/ 77 h 85"/>
                  <a:gd name="T6" fmla="*/ 59 w 67"/>
                  <a:gd name="T7" fmla="*/ 61 h 85"/>
                  <a:gd name="T8" fmla="*/ 34 w 67"/>
                  <a:gd name="T9" fmla="*/ 45 h 85"/>
                  <a:gd name="T10" fmla="*/ 5 w 67"/>
                  <a:gd name="T11" fmla="*/ 22 h 85"/>
                  <a:gd name="T12" fmla="*/ 34 w 67"/>
                  <a:gd name="T13" fmla="*/ 0 h 85"/>
                  <a:gd name="T14" fmla="*/ 63 w 67"/>
                  <a:gd name="T15" fmla="*/ 8 h 85"/>
                  <a:gd name="T16" fmla="*/ 58 w 67"/>
                  <a:gd name="T17" fmla="*/ 15 h 85"/>
                  <a:gd name="T18" fmla="*/ 34 w 67"/>
                  <a:gd name="T19" fmla="*/ 8 h 85"/>
                  <a:gd name="T20" fmla="*/ 13 w 67"/>
                  <a:gd name="T21" fmla="*/ 22 h 85"/>
                  <a:gd name="T22" fmla="*/ 36 w 67"/>
                  <a:gd name="T23" fmla="*/ 37 h 85"/>
                  <a:gd name="T24" fmla="*/ 67 w 67"/>
                  <a:gd name="T25" fmla="*/ 61 h 85"/>
                  <a:gd name="T26" fmla="*/ 34 w 67"/>
                  <a:gd name="T27" fmla="*/ 85 h 85"/>
                  <a:gd name="T28" fmla="*/ 0 w 67"/>
                  <a:gd name="T29" fmla="*/ 7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7" h="85">
                    <a:moveTo>
                      <a:pt x="0" y="75"/>
                    </a:moveTo>
                    <a:cubicBezTo>
                      <a:pt x="5" y="69"/>
                      <a:pt x="5" y="69"/>
                      <a:pt x="5" y="69"/>
                    </a:cubicBezTo>
                    <a:cubicBezTo>
                      <a:pt x="15" y="75"/>
                      <a:pt x="24" y="77"/>
                      <a:pt x="34" y="77"/>
                    </a:cubicBezTo>
                    <a:cubicBezTo>
                      <a:pt x="51" y="77"/>
                      <a:pt x="59" y="72"/>
                      <a:pt x="59" y="61"/>
                    </a:cubicBezTo>
                    <a:cubicBezTo>
                      <a:pt x="59" y="49"/>
                      <a:pt x="49" y="48"/>
                      <a:pt x="34" y="45"/>
                    </a:cubicBezTo>
                    <a:cubicBezTo>
                      <a:pt x="16" y="42"/>
                      <a:pt x="5" y="39"/>
                      <a:pt x="5" y="22"/>
                    </a:cubicBezTo>
                    <a:cubicBezTo>
                      <a:pt x="5" y="7"/>
                      <a:pt x="15" y="0"/>
                      <a:pt x="34" y="0"/>
                    </a:cubicBezTo>
                    <a:cubicBezTo>
                      <a:pt x="47" y="0"/>
                      <a:pt x="56" y="3"/>
                      <a:pt x="63" y="8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2" y="11"/>
                      <a:pt x="43" y="8"/>
                      <a:pt x="34" y="8"/>
                    </a:cubicBezTo>
                    <a:cubicBezTo>
                      <a:pt x="19" y="8"/>
                      <a:pt x="13" y="12"/>
                      <a:pt x="13" y="22"/>
                    </a:cubicBezTo>
                    <a:cubicBezTo>
                      <a:pt x="13" y="33"/>
                      <a:pt x="22" y="35"/>
                      <a:pt x="36" y="37"/>
                    </a:cubicBezTo>
                    <a:cubicBezTo>
                      <a:pt x="54" y="40"/>
                      <a:pt x="67" y="43"/>
                      <a:pt x="67" y="61"/>
                    </a:cubicBezTo>
                    <a:cubicBezTo>
                      <a:pt x="67" y="77"/>
                      <a:pt x="57" y="85"/>
                      <a:pt x="34" y="85"/>
                    </a:cubicBezTo>
                    <a:cubicBezTo>
                      <a:pt x="22" y="85"/>
                      <a:pt x="11" y="82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" name="Freeform 13">
                <a:extLst>
                  <a:ext uri="{FF2B5EF4-FFF2-40B4-BE49-F238E27FC236}">
                    <a16:creationId xmlns:a16="http://schemas.microsoft.com/office/drawing/2014/main" id="{199BBF32-4657-F114-0FA6-738FFA6B1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3350" y="3379788"/>
                <a:ext cx="352425" cy="730250"/>
              </a:xfrm>
              <a:custGeom>
                <a:avLst/>
                <a:gdLst>
                  <a:gd name="T0" fmla="*/ 120 w 147"/>
                  <a:gd name="T1" fmla="*/ 0 h 303"/>
                  <a:gd name="T2" fmla="*/ 0 w 147"/>
                  <a:gd name="T3" fmla="*/ 125 h 303"/>
                  <a:gd name="T4" fmla="*/ 0 w 147"/>
                  <a:gd name="T5" fmla="*/ 303 h 303"/>
                  <a:gd name="T6" fmla="*/ 27 w 147"/>
                  <a:gd name="T7" fmla="*/ 303 h 303"/>
                  <a:gd name="T8" fmla="*/ 27 w 147"/>
                  <a:gd name="T9" fmla="*/ 125 h 303"/>
                  <a:gd name="T10" fmla="*/ 120 w 147"/>
                  <a:gd name="T11" fmla="*/ 26 h 303"/>
                  <a:gd name="T12" fmla="*/ 147 w 147"/>
                  <a:gd name="T13" fmla="*/ 27 h 303"/>
                  <a:gd name="T14" fmla="*/ 147 w 147"/>
                  <a:gd name="T15" fmla="*/ 1 h 303"/>
                  <a:gd name="T16" fmla="*/ 120 w 147"/>
                  <a:gd name="T17" fmla="*/ 0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7" h="303">
                    <a:moveTo>
                      <a:pt x="120" y="0"/>
                    </a:moveTo>
                    <a:cubicBezTo>
                      <a:pt x="5" y="0"/>
                      <a:pt x="0" y="52"/>
                      <a:pt x="0" y="125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27" y="303"/>
                      <a:pt x="27" y="303"/>
                      <a:pt x="27" y="303"/>
                    </a:cubicBezTo>
                    <a:cubicBezTo>
                      <a:pt x="27" y="125"/>
                      <a:pt x="27" y="125"/>
                      <a:pt x="27" y="125"/>
                    </a:cubicBezTo>
                    <a:cubicBezTo>
                      <a:pt x="27" y="70"/>
                      <a:pt x="25" y="26"/>
                      <a:pt x="120" y="26"/>
                    </a:cubicBezTo>
                    <a:cubicBezTo>
                      <a:pt x="130" y="26"/>
                      <a:pt x="139" y="26"/>
                      <a:pt x="147" y="27"/>
                    </a:cubicBezTo>
                    <a:cubicBezTo>
                      <a:pt x="147" y="1"/>
                      <a:pt x="147" y="1"/>
                      <a:pt x="147" y="1"/>
                    </a:cubicBezTo>
                    <a:cubicBezTo>
                      <a:pt x="139" y="1"/>
                      <a:pt x="130" y="0"/>
                      <a:pt x="1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" name="Freeform 14">
                <a:extLst>
                  <a:ext uri="{FF2B5EF4-FFF2-40B4-BE49-F238E27FC236}">
                    <a16:creationId xmlns:a16="http://schemas.microsoft.com/office/drawing/2014/main" id="{95541313-B99A-102D-D2C1-CDEA6BFF6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1238" y="3394076"/>
                <a:ext cx="582612" cy="730250"/>
              </a:xfrm>
              <a:custGeom>
                <a:avLst/>
                <a:gdLst>
                  <a:gd name="T0" fmla="*/ 0 w 243"/>
                  <a:gd name="T1" fmla="*/ 181 h 303"/>
                  <a:gd name="T2" fmla="*/ 0 w 243"/>
                  <a:gd name="T3" fmla="*/ 0 h 303"/>
                  <a:gd name="T4" fmla="*/ 28 w 243"/>
                  <a:gd name="T5" fmla="*/ 0 h 303"/>
                  <a:gd name="T6" fmla="*/ 28 w 243"/>
                  <a:gd name="T7" fmla="*/ 182 h 303"/>
                  <a:gd name="T8" fmla="*/ 123 w 243"/>
                  <a:gd name="T9" fmla="*/ 278 h 303"/>
                  <a:gd name="T10" fmla="*/ 216 w 243"/>
                  <a:gd name="T11" fmla="*/ 179 h 303"/>
                  <a:gd name="T12" fmla="*/ 216 w 243"/>
                  <a:gd name="T13" fmla="*/ 0 h 303"/>
                  <a:gd name="T14" fmla="*/ 243 w 243"/>
                  <a:gd name="T15" fmla="*/ 0 h 303"/>
                  <a:gd name="T16" fmla="*/ 243 w 243"/>
                  <a:gd name="T17" fmla="*/ 179 h 303"/>
                  <a:gd name="T18" fmla="*/ 123 w 243"/>
                  <a:gd name="T19" fmla="*/ 303 h 303"/>
                  <a:gd name="T20" fmla="*/ 0 w 243"/>
                  <a:gd name="T21" fmla="*/ 181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3" h="303">
                    <a:moveTo>
                      <a:pt x="0" y="18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82"/>
                      <a:pt x="28" y="182"/>
                      <a:pt x="28" y="182"/>
                    </a:cubicBezTo>
                    <a:cubicBezTo>
                      <a:pt x="28" y="234"/>
                      <a:pt x="27" y="278"/>
                      <a:pt x="123" y="278"/>
                    </a:cubicBezTo>
                    <a:cubicBezTo>
                      <a:pt x="218" y="278"/>
                      <a:pt x="216" y="234"/>
                      <a:pt x="216" y="179"/>
                    </a:cubicBezTo>
                    <a:cubicBezTo>
                      <a:pt x="216" y="0"/>
                      <a:pt x="216" y="0"/>
                      <a:pt x="216" y="0"/>
                    </a:cubicBezTo>
                    <a:cubicBezTo>
                      <a:pt x="243" y="0"/>
                      <a:pt x="243" y="0"/>
                      <a:pt x="243" y="0"/>
                    </a:cubicBezTo>
                    <a:cubicBezTo>
                      <a:pt x="243" y="179"/>
                      <a:pt x="243" y="179"/>
                      <a:pt x="243" y="179"/>
                    </a:cubicBezTo>
                    <a:cubicBezTo>
                      <a:pt x="243" y="252"/>
                      <a:pt x="238" y="303"/>
                      <a:pt x="123" y="303"/>
                    </a:cubicBezTo>
                    <a:cubicBezTo>
                      <a:pt x="7" y="303"/>
                      <a:pt x="0" y="252"/>
                      <a:pt x="0" y="1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" name="Freeform 15">
                <a:extLst>
                  <a:ext uri="{FF2B5EF4-FFF2-40B4-BE49-F238E27FC236}">
                    <a16:creationId xmlns:a16="http://schemas.microsoft.com/office/drawing/2014/main" id="{FF9BA80A-6467-1F31-7052-97B84903F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388" y="3379788"/>
                <a:ext cx="581025" cy="730250"/>
              </a:xfrm>
              <a:custGeom>
                <a:avLst/>
                <a:gdLst>
                  <a:gd name="T0" fmla="*/ 242 w 242"/>
                  <a:gd name="T1" fmla="*/ 122 h 303"/>
                  <a:gd name="T2" fmla="*/ 242 w 242"/>
                  <a:gd name="T3" fmla="*/ 303 h 303"/>
                  <a:gd name="T4" fmla="*/ 215 w 242"/>
                  <a:gd name="T5" fmla="*/ 303 h 303"/>
                  <a:gd name="T6" fmla="*/ 215 w 242"/>
                  <a:gd name="T7" fmla="*/ 122 h 303"/>
                  <a:gd name="T8" fmla="*/ 120 w 242"/>
                  <a:gd name="T9" fmla="*/ 26 h 303"/>
                  <a:gd name="T10" fmla="*/ 27 w 242"/>
                  <a:gd name="T11" fmla="*/ 125 h 303"/>
                  <a:gd name="T12" fmla="*/ 27 w 242"/>
                  <a:gd name="T13" fmla="*/ 303 h 303"/>
                  <a:gd name="T14" fmla="*/ 0 w 242"/>
                  <a:gd name="T15" fmla="*/ 303 h 303"/>
                  <a:gd name="T16" fmla="*/ 0 w 242"/>
                  <a:gd name="T17" fmla="*/ 125 h 303"/>
                  <a:gd name="T18" fmla="*/ 120 w 242"/>
                  <a:gd name="T19" fmla="*/ 0 h 303"/>
                  <a:gd name="T20" fmla="*/ 242 w 242"/>
                  <a:gd name="T21" fmla="*/ 122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2" h="303">
                    <a:moveTo>
                      <a:pt x="242" y="122"/>
                    </a:moveTo>
                    <a:cubicBezTo>
                      <a:pt x="242" y="303"/>
                      <a:pt x="242" y="303"/>
                      <a:pt x="242" y="303"/>
                    </a:cubicBezTo>
                    <a:cubicBezTo>
                      <a:pt x="215" y="303"/>
                      <a:pt x="215" y="303"/>
                      <a:pt x="215" y="303"/>
                    </a:cubicBezTo>
                    <a:cubicBezTo>
                      <a:pt x="215" y="122"/>
                      <a:pt x="215" y="122"/>
                      <a:pt x="215" y="122"/>
                    </a:cubicBezTo>
                    <a:cubicBezTo>
                      <a:pt x="215" y="70"/>
                      <a:pt x="215" y="26"/>
                      <a:pt x="120" y="26"/>
                    </a:cubicBezTo>
                    <a:cubicBezTo>
                      <a:pt x="25" y="26"/>
                      <a:pt x="27" y="70"/>
                      <a:pt x="27" y="125"/>
                    </a:cubicBezTo>
                    <a:cubicBezTo>
                      <a:pt x="27" y="303"/>
                      <a:pt x="27" y="303"/>
                      <a:pt x="27" y="303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2"/>
                      <a:pt x="5" y="0"/>
                      <a:pt x="120" y="0"/>
                    </a:cubicBezTo>
                    <a:cubicBezTo>
                      <a:pt x="235" y="0"/>
                      <a:pt x="242" y="52"/>
                      <a:pt x="242" y="1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" name="Rectangle 16">
                <a:extLst>
                  <a:ext uri="{FF2B5EF4-FFF2-40B4-BE49-F238E27FC236}">
                    <a16:creationId xmlns:a16="http://schemas.microsoft.com/office/drawing/2014/main" id="{E9618D79-3AEF-0377-C45B-EBA4F66399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6650" y="3397251"/>
                <a:ext cx="61912" cy="7127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" name="Freeform 17">
                <a:extLst>
                  <a:ext uri="{FF2B5EF4-FFF2-40B4-BE49-F238E27FC236}">
                    <a16:creationId xmlns:a16="http://schemas.microsoft.com/office/drawing/2014/main" id="{9F8ED83E-2DA6-EFDE-5070-A86C6CDEAE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57625" y="3397251"/>
                <a:ext cx="573087" cy="712788"/>
              </a:xfrm>
              <a:custGeom>
                <a:avLst/>
                <a:gdLst>
                  <a:gd name="T0" fmla="*/ 0 w 239"/>
                  <a:gd name="T1" fmla="*/ 0 h 296"/>
                  <a:gd name="T2" fmla="*/ 139 w 239"/>
                  <a:gd name="T3" fmla="*/ 0 h 296"/>
                  <a:gd name="T4" fmla="*/ 239 w 239"/>
                  <a:gd name="T5" fmla="*/ 95 h 296"/>
                  <a:gd name="T6" fmla="*/ 139 w 239"/>
                  <a:gd name="T7" fmla="*/ 193 h 296"/>
                  <a:gd name="T8" fmla="*/ 27 w 239"/>
                  <a:gd name="T9" fmla="*/ 193 h 296"/>
                  <a:gd name="T10" fmla="*/ 27 w 239"/>
                  <a:gd name="T11" fmla="*/ 296 h 296"/>
                  <a:gd name="T12" fmla="*/ 0 w 239"/>
                  <a:gd name="T13" fmla="*/ 296 h 296"/>
                  <a:gd name="T14" fmla="*/ 0 w 239"/>
                  <a:gd name="T15" fmla="*/ 0 h 296"/>
                  <a:gd name="T16" fmla="*/ 139 w 239"/>
                  <a:gd name="T17" fmla="*/ 167 h 296"/>
                  <a:gd name="T18" fmla="*/ 211 w 239"/>
                  <a:gd name="T19" fmla="*/ 96 h 296"/>
                  <a:gd name="T20" fmla="*/ 138 w 239"/>
                  <a:gd name="T21" fmla="*/ 26 h 296"/>
                  <a:gd name="T22" fmla="*/ 27 w 239"/>
                  <a:gd name="T23" fmla="*/ 26 h 296"/>
                  <a:gd name="T24" fmla="*/ 27 w 239"/>
                  <a:gd name="T25" fmla="*/ 167 h 296"/>
                  <a:gd name="T26" fmla="*/ 139 w 239"/>
                  <a:gd name="T27" fmla="*/ 167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9" h="296">
                    <a:moveTo>
                      <a:pt x="0" y="0"/>
                    </a:moveTo>
                    <a:cubicBezTo>
                      <a:pt x="139" y="0"/>
                      <a:pt x="139" y="0"/>
                      <a:pt x="139" y="0"/>
                    </a:cubicBezTo>
                    <a:cubicBezTo>
                      <a:pt x="208" y="0"/>
                      <a:pt x="239" y="34"/>
                      <a:pt x="239" y="95"/>
                    </a:cubicBezTo>
                    <a:cubicBezTo>
                      <a:pt x="239" y="156"/>
                      <a:pt x="208" y="193"/>
                      <a:pt x="139" y="193"/>
                    </a:cubicBezTo>
                    <a:cubicBezTo>
                      <a:pt x="27" y="193"/>
                      <a:pt x="27" y="193"/>
                      <a:pt x="27" y="193"/>
                    </a:cubicBezTo>
                    <a:cubicBezTo>
                      <a:pt x="27" y="296"/>
                      <a:pt x="27" y="296"/>
                      <a:pt x="27" y="296"/>
                    </a:cubicBezTo>
                    <a:cubicBezTo>
                      <a:pt x="0" y="296"/>
                      <a:pt x="0" y="296"/>
                      <a:pt x="0" y="296"/>
                    </a:cubicBezTo>
                    <a:lnTo>
                      <a:pt x="0" y="0"/>
                    </a:lnTo>
                    <a:close/>
                    <a:moveTo>
                      <a:pt x="139" y="167"/>
                    </a:moveTo>
                    <a:cubicBezTo>
                      <a:pt x="187" y="167"/>
                      <a:pt x="211" y="143"/>
                      <a:pt x="211" y="96"/>
                    </a:cubicBezTo>
                    <a:cubicBezTo>
                      <a:pt x="211" y="49"/>
                      <a:pt x="185" y="26"/>
                      <a:pt x="138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7" y="167"/>
                      <a:pt x="27" y="167"/>
                      <a:pt x="27" y="167"/>
                    </a:cubicBezTo>
                    <a:lnTo>
                      <a:pt x="139" y="16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" name="Freeform 18">
                <a:extLst>
                  <a:ext uri="{FF2B5EF4-FFF2-40B4-BE49-F238E27FC236}">
                    <a16:creationId xmlns:a16="http://schemas.microsoft.com/office/drawing/2014/main" id="{52C80246-AFCF-93F9-BC24-7FE5FD411C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05325" y="3378201"/>
                <a:ext cx="614362" cy="746125"/>
              </a:xfrm>
              <a:custGeom>
                <a:avLst/>
                <a:gdLst>
                  <a:gd name="T0" fmla="*/ 0 w 256"/>
                  <a:gd name="T1" fmla="*/ 155 h 310"/>
                  <a:gd name="T2" fmla="*/ 137 w 256"/>
                  <a:gd name="T3" fmla="*/ 0 h 310"/>
                  <a:gd name="T4" fmla="*/ 256 w 256"/>
                  <a:gd name="T5" fmla="*/ 160 h 310"/>
                  <a:gd name="T6" fmla="*/ 27 w 256"/>
                  <a:gd name="T7" fmla="*/ 160 h 310"/>
                  <a:gd name="T8" fmla="*/ 139 w 256"/>
                  <a:gd name="T9" fmla="*/ 286 h 310"/>
                  <a:gd name="T10" fmla="*/ 236 w 256"/>
                  <a:gd name="T11" fmla="*/ 254 h 310"/>
                  <a:gd name="T12" fmla="*/ 251 w 256"/>
                  <a:gd name="T13" fmla="*/ 274 h 310"/>
                  <a:gd name="T14" fmla="*/ 139 w 256"/>
                  <a:gd name="T15" fmla="*/ 310 h 310"/>
                  <a:gd name="T16" fmla="*/ 0 w 256"/>
                  <a:gd name="T17" fmla="*/ 155 h 310"/>
                  <a:gd name="T18" fmla="*/ 27 w 256"/>
                  <a:gd name="T19" fmla="*/ 135 h 310"/>
                  <a:gd name="T20" fmla="*/ 229 w 256"/>
                  <a:gd name="T21" fmla="*/ 135 h 310"/>
                  <a:gd name="T22" fmla="*/ 136 w 256"/>
                  <a:gd name="T23" fmla="*/ 25 h 310"/>
                  <a:gd name="T24" fmla="*/ 27 w 256"/>
                  <a:gd name="T25" fmla="*/ 135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6" h="310">
                    <a:moveTo>
                      <a:pt x="0" y="155"/>
                    </a:moveTo>
                    <a:cubicBezTo>
                      <a:pt x="0" y="68"/>
                      <a:pt x="25" y="0"/>
                      <a:pt x="137" y="0"/>
                    </a:cubicBezTo>
                    <a:cubicBezTo>
                      <a:pt x="252" y="0"/>
                      <a:pt x="256" y="78"/>
                      <a:pt x="256" y="160"/>
                    </a:cubicBezTo>
                    <a:cubicBezTo>
                      <a:pt x="27" y="160"/>
                      <a:pt x="27" y="160"/>
                      <a:pt x="27" y="160"/>
                    </a:cubicBezTo>
                    <a:cubicBezTo>
                      <a:pt x="27" y="232"/>
                      <a:pt x="45" y="286"/>
                      <a:pt x="139" y="286"/>
                    </a:cubicBezTo>
                    <a:cubicBezTo>
                      <a:pt x="189" y="286"/>
                      <a:pt x="212" y="272"/>
                      <a:pt x="236" y="254"/>
                    </a:cubicBezTo>
                    <a:cubicBezTo>
                      <a:pt x="251" y="274"/>
                      <a:pt x="251" y="274"/>
                      <a:pt x="251" y="274"/>
                    </a:cubicBezTo>
                    <a:cubicBezTo>
                      <a:pt x="224" y="294"/>
                      <a:pt x="192" y="310"/>
                      <a:pt x="139" y="310"/>
                    </a:cubicBezTo>
                    <a:cubicBezTo>
                      <a:pt x="22" y="310"/>
                      <a:pt x="0" y="242"/>
                      <a:pt x="0" y="155"/>
                    </a:cubicBezTo>
                    <a:close/>
                    <a:moveTo>
                      <a:pt x="27" y="135"/>
                    </a:moveTo>
                    <a:cubicBezTo>
                      <a:pt x="229" y="135"/>
                      <a:pt x="229" y="135"/>
                      <a:pt x="229" y="135"/>
                    </a:cubicBezTo>
                    <a:cubicBezTo>
                      <a:pt x="226" y="76"/>
                      <a:pt x="223" y="25"/>
                      <a:pt x="136" y="25"/>
                    </a:cubicBezTo>
                    <a:cubicBezTo>
                      <a:pt x="53" y="25"/>
                      <a:pt x="30" y="70"/>
                      <a:pt x="27" y="1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" name="Freeform 19">
                <a:extLst>
                  <a:ext uri="{FF2B5EF4-FFF2-40B4-BE49-F238E27FC236}">
                    <a16:creationId xmlns:a16="http://schemas.microsoft.com/office/drawing/2014/main" id="{72779375-ECDA-E407-EBB0-223D665F64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88" y="3394076"/>
                <a:ext cx="312737" cy="873125"/>
              </a:xfrm>
              <a:custGeom>
                <a:avLst/>
                <a:gdLst>
                  <a:gd name="T0" fmla="*/ 10 w 130"/>
                  <a:gd name="T1" fmla="*/ 362 h 362"/>
                  <a:gd name="T2" fmla="*/ 130 w 130"/>
                  <a:gd name="T3" fmla="*/ 237 h 362"/>
                  <a:gd name="T4" fmla="*/ 130 w 130"/>
                  <a:gd name="T5" fmla="*/ 0 h 362"/>
                  <a:gd name="T6" fmla="*/ 103 w 130"/>
                  <a:gd name="T7" fmla="*/ 0 h 362"/>
                  <a:gd name="T8" fmla="*/ 103 w 130"/>
                  <a:gd name="T9" fmla="*/ 237 h 362"/>
                  <a:gd name="T10" fmla="*/ 10 w 130"/>
                  <a:gd name="T11" fmla="*/ 336 h 362"/>
                  <a:gd name="T12" fmla="*/ 0 w 130"/>
                  <a:gd name="T13" fmla="*/ 336 h 362"/>
                  <a:gd name="T14" fmla="*/ 0 w 130"/>
                  <a:gd name="T15" fmla="*/ 361 h 362"/>
                  <a:gd name="T16" fmla="*/ 10 w 130"/>
                  <a:gd name="T17" fmla="*/ 362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362">
                    <a:moveTo>
                      <a:pt x="10" y="362"/>
                    </a:moveTo>
                    <a:cubicBezTo>
                      <a:pt x="126" y="362"/>
                      <a:pt x="130" y="310"/>
                      <a:pt x="130" y="237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3" y="237"/>
                      <a:pt x="103" y="237"/>
                      <a:pt x="103" y="237"/>
                    </a:cubicBezTo>
                    <a:cubicBezTo>
                      <a:pt x="103" y="292"/>
                      <a:pt x="105" y="336"/>
                      <a:pt x="10" y="336"/>
                    </a:cubicBezTo>
                    <a:cubicBezTo>
                      <a:pt x="7" y="336"/>
                      <a:pt x="3" y="336"/>
                      <a:pt x="0" y="336"/>
                    </a:cubicBezTo>
                    <a:cubicBezTo>
                      <a:pt x="0" y="361"/>
                      <a:pt x="0" y="361"/>
                      <a:pt x="0" y="361"/>
                    </a:cubicBezTo>
                    <a:cubicBezTo>
                      <a:pt x="3" y="362"/>
                      <a:pt x="7" y="362"/>
                      <a:pt x="10" y="36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" name="Freeform 20">
                <a:extLst>
                  <a:ext uri="{FF2B5EF4-FFF2-40B4-BE49-F238E27FC236}">
                    <a16:creationId xmlns:a16="http://schemas.microsoft.com/office/drawing/2014/main" id="{4B048B7E-E0EE-0CC5-DF92-93AC0409D3E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73688" y="4022726"/>
                <a:ext cx="90487" cy="92075"/>
              </a:xfrm>
              <a:custGeom>
                <a:avLst/>
                <a:gdLst>
                  <a:gd name="T0" fmla="*/ 19 w 38"/>
                  <a:gd name="T1" fmla="*/ 38 h 38"/>
                  <a:gd name="T2" fmla="*/ 0 w 38"/>
                  <a:gd name="T3" fmla="*/ 19 h 38"/>
                  <a:gd name="T4" fmla="*/ 19 w 38"/>
                  <a:gd name="T5" fmla="*/ 0 h 38"/>
                  <a:gd name="T6" fmla="*/ 38 w 38"/>
                  <a:gd name="T7" fmla="*/ 19 h 38"/>
                  <a:gd name="T8" fmla="*/ 19 w 38"/>
                  <a:gd name="T9" fmla="*/ 38 h 38"/>
                  <a:gd name="T10" fmla="*/ 19 w 38"/>
                  <a:gd name="T11" fmla="*/ 2 h 38"/>
                  <a:gd name="T12" fmla="*/ 3 w 38"/>
                  <a:gd name="T13" fmla="*/ 19 h 38"/>
                  <a:gd name="T14" fmla="*/ 19 w 38"/>
                  <a:gd name="T15" fmla="*/ 35 h 38"/>
                  <a:gd name="T16" fmla="*/ 36 w 38"/>
                  <a:gd name="T17" fmla="*/ 19 h 38"/>
                  <a:gd name="T18" fmla="*/ 19 w 38"/>
                  <a:gd name="T19" fmla="*/ 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38">
                    <a:moveTo>
                      <a:pt x="19" y="38"/>
                    </a:moveTo>
                    <a:cubicBezTo>
                      <a:pt x="9" y="38"/>
                      <a:pt x="0" y="29"/>
                      <a:pt x="0" y="19"/>
                    </a:cubicBezTo>
                    <a:cubicBezTo>
                      <a:pt x="0" y="8"/>
                      <a:pt x="9" y="0"/>
                      <a:pt x="19" y="0"/>
                    </a:cubicBezTo>
                    <a:cubicBezTo>
                      <a:pt x="30" y="0"/>
                      <a:pt x="38" y="8"/>
                      <a:pt x="38" y="19"/>
                    </a:cubicBezTo>
                    <a:cubicBezTo>
                      <a:pt x="38" y="29"/>
                      <a:pt x="30" y="38"/>
                      <a:pt x="19" y="38"/>
                    </a:cubicBezTo>
                    <a:close/>
                    <a:moveTo>
                      <a:pt x="19" y="2"/>
                    </a:moveTo>
                    <a:cubicBezTo>
                      <a:pt x="10" y="2"/>
                      <a:pt x="3" y="10"/>
                      <a:pt x="3" y="19"/>
                    </a:cubicBezTo>
                    <a:cubicBezTo>
                      <a:pt x="3" y="28"/>
                      <a:pt x="10" y="35"/>
                      <a:pt x="19" y="35"/>
                    </a:cubicBezTo>
                    <a:cubicBezTo>
                      <a:pt x="28" y="35"/>
                      <a:pt x="36" y="28"/>
                      <a:pt x="36" y="19"/>
                    </a:cubicBezTo>
                    <a:cubicBezTo>
                      <a:pt x="36" y="10"/>
                      <a:pt x="28" y="2"/>
                      <a:pt x="19" y="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9" name="Freeform 21">
                <a:extLst>
                  <a:ext uri="{FF2B5EF4-FFF2-40B4-BE49-F238E27FC236}">
                    <a16:creationId xmlns:a16="http://schemas.microsoft.com/office/drawing/2014/main" id="{B32A72DF-CF32-C7FA-0C5B-3F72E96801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02263" y="4041776"/>
                <a:ext cx="41275" cy="53975"/>
              </a:xfrm>
              <a:custGeom>
                <a:avLst/>
                <a:gdLst>
                  <a:gd name="T0" fmla="*/ 8 w 17"/>
                  <a:gd name="T1" fmla="*/ 13 h 22"/>
                  <a:gd name="T2" fmla="*/ 2 w 17"/>
                  <a:gd name="T3" fmla="*/ 13 h 22"/>
                  <a:gd name="T4" fmla="*/ 2 w 17"/>
                  <a:gd name="T5" fmla="*/ 22 h 22"/>
                  <a:gd name="T6" fmla="*/ 0 w 17"/>
                  <a:gd name="T7" fmla="*/ 22 h 22"/>
                  <a:gd name="T8" fmla="*/ 0 w 17"/>
                  <a:gd name="T9" fmla="*/ 0 h 22"/>
                  <a:gd name="T10" fmla="*/ 9 w 17"/>
                  <a:gd name="T11" fmla="*/ 0 h 22"/>
                  <a:gd name="T12" fmla="*/ 17 w 17"/>
                  <a:gd name="T13" fmla="*/ 7 h 22"/>
                  <a:gd name="T14" fmla="*/ 12 w 17"/>
                  <a:gd name="T15" fmla="*/ 13 h 22"/>
                  <a:gd name="T16" fmla="*/ 16 w 17"/>
                  <a:gd name="T17" fmla="*/ 22 h 22"/>
                  <a:gd name="T18" fmla="*/ 13 w 17"/>
                  <a:gd name="T19" fmla="*/ 22 h 22"/>
                  <a:gd name="T20" fmla="*/ 8 w 17"/>
                  <a:gd name="T21" fmla="*/ 13 h 22"/>
                  <a:gd name="T22" fmla="*/ 9 w 17"/>
                  <a:gd name="T23" fmla="*/ 11 h 22"/>
                  <a:gd name="T24" fmla="*/ 14 w 17"/>
                  <a:gd name="T25" fmla="*/ 7 h 22"/>
                  <a:gd name="T26" fmla="*/ 9 w 17"/>
                  <a:gd name="T27" fmla="*/ 3 h 22"/>
                  <a:gd name="T28" fmla="*/ 2 w 17"/>
                  <a:gd name="T29" fmla="*/ 3 h 22"/>
                  <a:gd name="T30" fmla="*/ 2 w 17"/>
                  <a:gd name="T31" fmla="*/ 11 h 22"/>
                  <a:gd name="T32" fmla="*/ 9 w 17"/>
                  <a:gd name="T33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22">
                    <a:moveTo>
                      <a:pt x="8" y="13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2"/>
                      <a:pt x="17" y="7"/>
                    </a:cubicBezTo>
                    <a:cubicBezTo>
                      <a:pt x="17" y="10"/>
                      <a:pt x="15" y="12"/>
                      <a:pt x="12" y="1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3" y="22"/>
                      <a:pt x="13" y="22"/>
                      <a:pt x="13" y="22"/>
                    </a:cubicBezTo>
                    <a:lnTo>
                      <a:pt x="8" y="13"/>
                    </a:lnTo>
                    <a:close/>
                    <a:moveTo>
                      <a:pt x="9" y="11"/>
                    </a:moveTo>
                    <a:cubicBezTo>
                      <a:pt x="12" y="11"/>
                      <a:pt x="14" y="10"/>
                      <a:pt x="14" y="7"/>
                    </a:cubicBezTo>
                    <a:cubicBezTo>
                      <a:pt x="14" y="4"/>
                      <a:pt x="12" y="3"/>
                      <a:pt x="9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11"/>
                      <a:pt x="2" y="11"/>
                      <a:pt x="2" y="11"/>
                    </a:cubicBezTo>
                    <a:lnTo>
                      <a:pt x="9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5842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city skyline at night&#10;&#10;Description automatically generated">
            <a:extLst>
              <a:ext uri="{FF2B5EF4-FFF2-40B4-BE49-F238E27FC236}">
                <a16:creationId xmlns:a16="http://schemas.microsoft.com/office/drawing/2014/main" id="{2E79A9C2-AD63-B66C-838A-F9F5BA3E33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01522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98D256D-7052-6019-5C56-A9B47AA57870}"/>
              </a:ext>
            </a:extLst>
          </p:cNvPr>
          <p:cNvGrpSpPr/>
          <p:nvPr userDrawn="1"/>
        </p:nvGrpSpPr>
        <p:grpSpPr>
          <a:xfrm>
            <a:off x="0" y="3695694"/>
            <a:ext cx="12192000" cy="3170257"/>
            <a:chOff x="0" y="3687743"/>
            <a:chExt cx="12192000" cy="317025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53D8E9A-51B0-F8A5-BAF9-CC2827DAE49D}"/>
                </a:ext>
              </a:extLst>
            </p:cNvPr>
            <p:cNvSpPr/>
            <p:nvPr userDrawn="1"/>
          </p:nvSpPr>
          <p:spPr>
            <a:xfrm>
              <a:off x="0" y="3687743"/>
              <a:ext cx="12192000" cy="3170257"/>
            </a:xfrm>
            <a:prstGeom prst="rect">
              <a:avLst/>
            </a:prstGeom>
            <a:solidFill>
              <a:srgbClr val="7CA631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769C9E-979C-7AC1-E0CF-337532F1CFC5}"/>
                </a:ext>
              </a:extLst>
            </p:cNvPr>
            <p:cNvSpPr/>
            <p:nvPr userDrawn="1"/>
          </p:nvSpPr>
          <p:spPr>
            <a:xfrm>
              <a:off x="0" y="3798276"/>
              <a:ext cx="12191999" cy="3059724"/>
            </a:xfrm>
            <a:prstGeom prst="rect">
              <a:avLst/>
            </a:prstGeom>
            <a:solidFill>
              <a:srgbClr val="2D6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046DC61-35FC-56E1-B0AC-E37D15185DF6}"/>
              </a:ext>
            </a:extLst>
          </p:cNvPr>
          <p:cNvGrpSpPr/>
          <p:nvPr userDrawn="1"/>
        </p:nvGrpSpPr>
        <p:grpSpPr>
          <a:xfrm>
            <a:off x="4785848" y="4495226"/>
            <a:ext cx="2620304" cy="1385275"/>
            <a:chOff x="4785848" y="4495226"/>
            <a:chExt cx="2620304" cy="1385275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244AD3ED-6F83-CCD7-31B3-FD97ED0AB92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785848" y="4495226"/>
              <a:ext cx="2620304" cy="5277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4A552DE-A1B8-9B6B-FCD9-5661521C2E25}"/>
                </a:ext>
              </a:extLst>
            </p:cNvPr>
            <p:cNvGrpSpPr/>
            <p:nvPr userDrawn="1"/>
          </p:nvGrpSpPr>
          <p:grpSpPr>
            <a:xfrm>
              <a:off x="5181600" y="5378107"/>
              <a:ext cx="1828800" cy="502394"/>
              <a:chOff x="1855788" y="3378201"/>
              <a:chExt cx="3709987" cy="1019175"/>
            </a:xfrm>
            <a:solidFill>
              <a:schemeClr val="bg1"/>
            </a:solidFill>
          </p:grpSpPr>
          <p:sp>
            <p:nvSpPr>
              <p:cNvPr id="9" name="Freeform 5">
                <a:extLst>
                  <a:ext uri="{FF2B5EF4-FFF2-40B4-BE49-F238E27FC236}">
                    <a16:creationId xmlns:a16="http://schemas.microsoft.com/office/drawing/2014/main" id="{511990D1-FA8B-B9FB-1834-D6713F07B5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6650" y="4197351"/>
                <a:ext cx="160337" cy="196850"/>
              </a:xfrm>
              <a:custGeom>
                <a:avLst/>
                <a:gdLst>
                  <a:gd name="T0" fmla="*/ 0 w 101"/>
                  <a:gd name="T1" fmla="*/ 0 h 124"/>
                  <a:gd name="T2" fmla="*/ 13 w 101"/>
                  <a:gd name="T3" fmla="*/ 0 h 124"/>
                  <a:gd name="T4" fmla="*/ 87 w 101"/>
                  <a:gd name="T5" fmla="*/ 101 h 124"/>
                  <a:gd name="T6" fmla="*/ 87 w 101"/>
                  <a:gd name="T7" fmla="*/ 0 h 124"/>
                  <a:gd name="T8" fmla="*/ 101 w 101"/>
                  <a:gd name="T9" fmla="*/ 0 h 124"/>
                  <a:gd name="T10" fmla="*/ 101 w 101"/>
                  <a:gd name="T11" fmla="*/ 124 h 124"/>
                  <a:gd name="T12" fmla="*/ 89 w 101"/>
                  <a:gd name="T13" fmla="*/ 124 h 124"/>
                  <a:gd name="T14" fmla="*/ 12 w 101"/>
                  <a:gd name="T15" fmla="*/ 18 h 124"/>
                  <a:gd name="T16" fmla="*/ 12 w 101"/>
                  <a:gd name="T17" fmla="*/ 124 h 124"/>
                  <a:gd name="T18" fmla="*/ 0 w 101"/>
                  <a:gd name="T19" fmla="*/ 124 h 124"/>
                  <a:gd name="T20" fmla="*/ 0 w 101"/>
                  <a:gd name="T2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1" h="124">
                    <a:moveTo>
                      <a:pt x="0" y="0"/>
                    </a:moveTo>
                    <a:lnTo>
                      <a:pt x="13" y="0"/>
                    </a:lnTo>
                    <a:lnTo>
                      <a:pt x="87" y="101"/>
                    </a:lnTo>
                    <a:lnTo>
                      <a:pt x="87" y="0"/>
                    </a:lnTo>
                    <a:lnTo>
                      <a:pt x="101" y="0"/>
                    </a:lnTo>
                    <a:lnTo>
                      <a:pt x="101" y="124"/>
                    </a:lnTo>
                    <a:lnTo>
                      <a:pt x="89" y="124"/>
                    </a:lnTo>
                    <a:lnTo>
                      <a:pt x="12" y="18"/>
                    </a:lnTo>
                    <a:lnTo>
                      <a:pt x="12" y="124"/>
                    </a:lnTo>
                    <a:lnTo>
                      <a:pt x="0" y="1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4" name="Freeform 6">
                <a:extLst>
                  <a:ext uri="{FF2B5EF4-FFF2-40B4-BE49-F238E27FC236}">
                    <a16:creationId xmlns:a16="http://schemas.microsoft.com/office/drawing/2014/main" id="{48D148AC-26E8-BC69-1B04-787220577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86200" y="4197351"/>
                <a:ext cx="130175" cy="196850"/>
              </a:xfrm>
              <a:custGeom>
                <a:avLst/>
                <a:gdLst>
                  <a:gd name="T0" fmla="*/ 0 w 82"/>
                  <a:gd name="T1" fmla="*/ 0 h 124"/>
                  <a:gd name="T2" fmla="*/ 82 w 82"/>
                  <a:gd name="T3" fmla="*/ 0 h 124"/>
                  <a:gd name="T4" fmla="*/ 82 w 82"/>
                  <a:gd name="T5" fmla="*/ 12 h 124"/>
                  <a:gd name="T6" fmla="*/ 13 w 82"/>
                  <a:gd name="T7" fmla="*/ 12 h 124"/>
                  <a:gd name="T8" fmla="*/ 13 w 82"/>
                  <a:gd name="T9" fmla="*/ 53 h 124"/>
                  <a:gd name="T10" fmla="*/ 80 w 82"/>
                  <a:gd name="T11" fmla="*/ 53 h 124"/>
                  <a:gd name="T12" fmla="*/ 80 w 82"/>
                  <a:gd name="T13" fmla="*/ 65 h 124"/>
                  <a:gd name="T14" fmla="*/ 13 w 82"/>
                  <a:gd name="T15" fmla="*/ 65 h 124"/>
                  <a:gd name="T16" fmla="*/ 13 w 82"/>
                  <a:gd name="T17" fmla="*/ 112 h 124"/>
                  <a:gd name="T18" fmla="*/ 82 w 82"/>
                  <a:gd name="T19" fmla="*/ 112 h 124"/>
                  <a:gd name="T20" fmla="*/ 82 w 82"/>
                  <a:gd name="T21" fmla="*/ 124 h 124"/>
                  <a:gd name="T22" fmla="*/ 0 w 82"/>
                  <a:gd name="T23" fmla="*/ 124 h 124"/>
                  <a:gd name="T24" fmla="*/ 0 w 82"/>
                  <a:gd name="T25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124">
                    <a:moveTo>
                      <a:pt x="0" y="0"/>
                    </a:moveTo>
                    <a:lnTo>
                      <a:pt x="82" y="0"/>
                    </a:lnTo>
                    <a:lnTo>
                      <a:pt x="82" y="12"/>
                    </a:lnTo>
                    <a:lnTo>
                      <a:pt x="13" y="12"/>
                    </a:lnTo>
                    <a:lnTo>
                      <a:pt x="13" y="53"/>
                    </a:lnTo>
                    <a:lnTo>
                      <a:pt x="80" y="53"/>
                    </a:lnTo>
                    <a:lnTo>
                      <a:pt x="80" y="65"/>
                    </a:lnTo>
                    <a:lnTo>
                      <a:pt x="13" y="65"/>
                    </a:lnTo>
                    <a:lnTo>
                      <a:pt x="13" y="112"/>
                    </a:lnTo>
                    <a:lnTo>
                      <a:pt x="82" y="112"/>
                    </a:lnTo>
                    <a:lnTo>
                      <a:pt x="82" y="124"/>
                    </a:lnTo>
                    <a:lnTo>
                      <a:pt x="0" y="1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5" name="Freeform 7">
                <a:extLst>
                  <a:ext uri="{FF2B5EF4-FFF2-40B4-BE49-F238E27FC236}">
                    <a16:creationId xmlns:a16="http://schemas.microsoft.com/office/drawing/2014/main" id="{24CA36FF-DEFA-60CF-753B-C8D265A824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8125" y="4197351"/>
                <a:ext cx="166687" cy="196850"/>
              </a:xfrm>
              <a:custGeom>
                <a:avLst/>
                <a:gdLst>
                  <a:gd name="T0" fmla="*/ 46 w 105"/>
                  <a:gd name="T1" fmla="*/ 12 h 124"/>
                  <a:gd name="T2" fmla="*/ 0 w 105"/>
                  <a:gd name="T3" fmla="*/ 12 h 124"/>
                  <a:gd name="T4" fmla="*/ 0 w 105"/>
                  <a:gd name="T5" fmla="*/ 0 h 124"/>
                  <a:gd name="T6" fmla="*/ 105 w 105"/>
                  <a:gd name="T7" fmla="*/ 0 h 124"/>
                  <a:gd name="T8" fmla="*/ 105 w 105"/>
                  <a:gd name="T9" fmla="*/ 12 h 124"/>
                  <a:gd name="T10" fmla="*/ 59 w 105"/>
                  <a:gd name="T11" fmla="*/ 12 h 124"/>
                  <a:gd name="T12" fmla="*/ 59 w 105"/>
                  <a:gd name="T13" fmla="*/ 124 h 124"/>
                  <a:gd name="T14" fmla="*/ 46 w 105"/>
                  <a:gd name="T15" fmla="*/ 124 h 124"/>
                  <a:gd name="T16" fmla="*/ 46 w 105"/>
                  <a:gd name="T17" fmla="*/ 1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5" h="124">
                    <a:moveTo>
                      <a:pt x="46" y="12"/>
                    </a:moveTo>
                    <a:lnTo>
                      <a:pt x="0" y="12"/>
                    </a:lnTo>
                    <a:lnTo>
                      <a:pt x="0" y="0"/>
                    </a:lnTo>
                    <a:lnTo>
                      <a:pt x="105" y="0"/>
                    </a:lnTo>
                    <a:lnTo>
                      <a:pt x="105" y="12"/>
                    </a:lnTo>
                    <a:lnTo>
                      <a:pt x="59" y="12"/>
                    </a:lnTo>
                    <a:lnTo>
                      <a:pt x="59" y="124"/>
                    </a:lnTo>
                    <a:lnTo>
                      <a:pt x="46" y="124"/>
                    </a:lnTo>
                    <a:lnTo>
                      <a:pt x="46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6" name="Freeform 8">
                <a:extLst>
                  <a:ext uri="{FF2B5EF4-FFF2-40B4-BE49-F238E27FC236}">
                    <a16:creationId xmlns:a16="http://schemas.microsoft.com/office/drawing/2014/main" id="{120D3EDF-0684-4436-55CF-971498DDF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1800" y="4197351"/>
                <a:ext cx="268287" cy="196850"/>
              </a:xfrm>
              <a:custGeom>
                <a:avLst/>
                <a:gdLst>
                  <a:gd name="T0" fmla="*/ 0 w 169"/>
                  <a:gd name="T1" fmla="*/ 0 h 124"/>
                  <a:gd name="T2" fmla="*/ 14 w 169"/>
                  <a:gd name="T3" fmla="*/ 0 h 124"/>
                  <a:gd name="T4" fmla="*/ 45 w 169"/>
                  <a:gd name="T5" fmla="*/ 101 h 124"/>
                  <a:gd name="T6" fmla="*/ 78 w 169"/>
                  <a:gd name="T7" fmla="*/ 0 h 124"/>
                  <a:gd name="T8" fmla="*/ 91 w 169"/>
                  <a:gd name="T9" fmla="*/ 0 h 124"/>
                  <a:gd name="T10" fmla="*/ 124 w 169"/>
                  <a:gd name="T11" fmla="*/ 101 h 124"/>
                  <a:gd name="T12" fmla="*/ 155 w 169"/>
                  <a:gd name="T13" fmla="*/ 0 h 124"/>
                  <a:gd name="T14" fmla="*/ 169 w 169"/>
                  <a:gd name="T15" fmla="*/ 0 h 124"/>
                  <a:gd name="T16" fmla="*/ 128 w 169"/>
                  <a:gd name="T17" fmla="*/ 124 h 124"/>
                  <a:gd name="T18" fmla="*/ 118 w 169"/>
                  <a:gd name="T19" fmla="*/ 124 h 124"/>
                  <a:gd name="T20" fmla="*/ 85 w 169"/>
                  <a:gd name="T21" fmla="*/ 21 h 124"/>
                  <a:gd name="T22" fmla="*/ 51 w 169"/>
                  <a:gd name="T23" fmla="*/ 124 h 124"/>
                  <a:gd name="T24" fmla="*/ 39 w 169"/>
                  <a:gd name="T25" fmla="*/ 124 h 124"/>
                  <a:gd name="T26" fmla="*/ 0 w 169"/>
                  <a:gd name="T27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9" h="124">
                    <a:moveTo>
                      <a:pt x="0" y="0"/>
                    </a:moveTo>
                    <a:lnTo>
                      <a:pt x="14" y="0"/>
                    </a:lnTo>
                    <a:lnTo>
                      <a:pt x="45" y="101"/>
                    </a:lnTo>
                    <a:lnTo>
                      <a:pt x="78" y="0"/>
                    </a:lnTo>
                    <a:lnTo>
                      <a:pt x="91" y="0"/>
                    </a:lnTo>
                    <a:lnTo>
                      <a:pt x="124" y="101"/>
                    </a:lnTo>
                    <a:lnTo>
                      <a:pt x="155" y="0"/>
                    </a:lnTo>
                    <a:lnTo>
                      <a:pt x="169" y="0"/>
                    </a:lnTo>
                    <a:lnTo>
                      <a:pt x="128" y="124"/>
                    </a:lnTo>
                    <a:lnTo>
                      <a:pt x="118" y="124"/>
                    </a:lnTo>
                    <a:lnTo>
                      <a:pt x="85" y="21"/>
                    </a:lnTo>
                    <a:lnTo>
                      <a:pt x="51" y="124"/>
                    </a:lnTo>
                    <a:lnTo>
                      <a:pt x="39" y="124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7" name="Freeform 9">
                <a:extLst>
                  <a:ext uri="{FF2B5EF4-FFF2-40B4-BE49-F238E27FC236}">
                    <a16:creationId xmlns:a16="http://schemas.microsoft.com/office/drawing/2014/main" id="{B1C3861F-C279-D881-C5A4-36B11331C8D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27550" y="4192588"/>
                <a:ext cx="198437" cy="204788"/>
              </a:xfrm>
              <a:custGeom>
                <a:avLst/>
                <a:gdLst>
                  <a:gd name="T0" fmla="*/ 0 w 83"/>
                  <a:gd name="T1" fmla="*/ 43 h 85"/>
                  <a:gd name="T2" fmla="*/ 42 w 83"/>
                  <a:gd name="T3" fmla="*/ 0 h 85"/>
                  <a:gd name="T4" fmla="*/ 83 w 83"/>
                  <a:gd name="T5" fmla="*/ 43 h 85"/>
                  <a:gd name="T6" fmla="*/ 42 w 83"/>
                  <a:gd name="T7" fmla="*/ 85 h 85"/>
                  <a:gd name="T8" fmla="*/ 0 w 83"/>
                  <a:gd name="T9" fmla="*/ 43 h 85"/>
                  <a:gd name="T10" fmla="*/ 74 w 83"/>
                  <a:gd name="T11" fmla="*/ 43 h 85"/>
                  <a:gd name="T12" fmla="*/ 42 w 83"/>
                  <a:gd name="T13" fmla="*/ 9 h 85"/>
                  <a:gd name="T14" fmla="*/ 9 w 83"/>
                  <a:gd name="T15" fmla="*/ 43 h 85"/>
                  <a:gd name="T16" fmla="*/ 42 w 83"/>
                  <a:gd name="T17" fmla="*/ 77 h 85"/>
                  <a:gd name="T18" fmla="*/ 74 w 83"/>
                  <a:gd name="T19" fmla="*/ 43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85">
                    <a:moveTo>
                      <a:pt x="0" y="43"/>
                    </a:moveTo>
                    <a:cubicBezTo>
                      <a:pt x="0" y="13"/>
                      <a:pt x="15" y="0"/>
                      <a:pt x="42" y="0"/>
                    </a:cubicBezTo>
                    <a:cubicBezTo>
                      <a:pt x="68" y="0"/>
                      <a:pt x="83" y="13"/>
                      <a:pt x="83" y="43"/>
                    </a:cubicBezTo>
                    <a:cubicBezTo>
                      <a:pt x="83" y="72"/>
                      <a:pt x="68" y="85"/>
                      <a:pt x="42" y="85"/>
                    </a:cubicBezTo>
                    <a:cubicBezTo>
                      <a:pt x="15" y="85"/>
                      <a:pt x="0" y="72"/>
                      <a:pt x="0" y="43"/>
                    </a:cubicBezTo>
                    <a:close/>
                    <a:moveTo>
                      <a:pt x="74" y="43"/>
                    </a:moveTo>
                    <a:cubicBezTo>
                      <a:pt x="74" y="21"/>
                      <a:pt x="64" y="9"/>
                      <a:pt x="42" y="9"/>
                    </a:cubicBezTo>
                    <a:cubicBezTo>
                      <a:pt x="19" y="9"/>
                      <a:pt x="9" y="21"/>
                      <a:pt x="9" y="43"/>
                    </a:cubicBezTo>
                    <a:cubicBezTo>
                      <a:pt x="9" y="65"/>
                      <a:pt x="19" y="77"/>
                      <a:pt x="42" y="77"/>
                    </a:cubicBezTo>
                    <a:cubicBezTo>
                      <a:pt x="64" y="77"/>
                      <a:pt x="74" y="65"/>
                      <a:pt x="7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8" name="Freeform 10">
                <a:extLst>
                  <a:ext uri="{FF2B5EF4-FFF2-40B4-BE49-F238E27FC236}">
                    <a16:creationId xmlns:a16="http://schemas.microsoft.com/office/drawing/2014/main" id="{50F348CA-52E4-F4B5-CD96-39FF7F4F5A6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68850" y="4197351"/>
                <a:ext cx="150812" cy="196850"/>
              </a:xfrm>
              <a:custGeom>
                <a:avLst/>
                <a:gdLst>
                  <a:gd name="T0" fmla="*/ 33 w 63"/>
                  <a:gd name="T1" fmla="*/ 48 h 82"/>
                  <a:gd name="T2" fmla="*/ 8 w 63"/>
                  <a:gd name="T3" fmla="*/ 48 h 82"/>
                  <a:gd name="T4" fmla="*/ 8 w 63"/>
                  <a:gd name="T5" fmla="*/ 82 h 82"/>
                  <a:gd name="T6" fmla="*/ 0 w 63"/>
                  <a:gd name="T7" fmla="*/ 82 h 82"/>
                  <a:gd name="T8" fmla="*/ 0 w 63"/>
                  <a:gd name="T9" fmla="*/ 0 h 82"/>
                  <a:gd name="T10" fmla="*/ 35 w 63"/>
                  <a:gd name="T11" fmla="*/ 0 h 82"/>
                  <a:gd name="T12" fmla="*/ 63 w 63"/>
                  <a:gd name="T13" fmla="*/ 24 h 82"/>
                  <a:gd name="T14" fmla="*/ 42 w 63"/>
                  <a:gd name="T15" fmla="*/ 48 h 82"/>
                  <a:gd name="T16" fmla="*/ 61 w 63"/>
                  <a:gd name="T17" fmla="*/ 82 h 82"/>
                  <a:gd name="T18" fmla="*/ 52 w 63"/>
                  <a:gd name="T19" fmla="*/ 82 h 82"/>
                  <a:gd name="T20" fmla="*/ 33 w 63"/>
                  <a:gd name="T21" fmla="*/ 48 h 82"/>
                  <a:gd name="T22" fmla="*/ 35 w 63"/>
                  <a:gd name="T23" fmla="*/ 40 h 82"/>
                  <a:gd name="T24" fmla="*/ 54 w 63"/>
                  <a:gd name="T25" fmla="*/ 24 h 82"/>
                  <a:gd name="T26" fmla="*/ 35 w 63"/>
                  <a:gd name="T27" fmla="*/ 8 h 82"/>
                  <a:gd name="T28" fmla="*/ 8 w 63"/>
                  <a:gd name="T29" fmla="*/ 8 h 82"/>
                  <a:gd name="T30" fmla="*/ 8 w 63"/>
                  <a:gd name="T31" fmla="*/ 40 h 82"/>
                  <a:gd name="T32" fmla="*/ 35 w 63"/>
                  <a:gd name="T33" fmla="*/ 4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3" h="82">
                    <a:moveTo>
                      <a:pt x="33" y="48"/>
                    </a:moveTo>
                    <a:cubicBezTo>
                      <a:pt x="8" y="48"/>
                      <a:pt x="8" y="48"/>
                      <a:pt x="8" y="48"/>
                    </a:cubicBezTo>
                    <a:cubicBezTo>
                      <a:pt x="8" y="82"/>
                      <a:pt x="8" y="82"/>
                      <a:pt x="8" y="82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54" y="0"/>
                      <a:pt x="63" y="7"/>
                      <a:pt x="63" y="24"/>
                    </a:cubicBezTo>
                    <a:cubicBezTo>
                      <a:pt x="63" y="38"/>
                      <a:pt x="56" y="46"/>
                      <a:pt x="42" y="48"/>
                    </a:cubicBezTo>
                    <a:cubicBezTo>
                      <a:pt x="61" y="82"/>
                      <a:pt x="61" y="82"/>
                      <a:pt x="61" y="82"/>
                    </a:cubicBezTo>
                    <a:cubicBezTo>
                      <a:pt x="52" y="82"/>
                      <a:pt x="52" y="82"/>
                      <a:pt x="52" y="82"/>
                    </a:cubicBezTo>
                    <a:lnTo>
                      <a:pt x="33" y="48"/>
                    </a:lnTo>
                    <a:close/>
                    <a:moveTo>
                      <a:pt x="35" y="40"/>
                    </a:moveTo>
                    <a:cubicBezTo>
                      <a:pt x="47" y="40"/>
                      <a:pt x="54" y="37"/>
                      <a:pt x="54" y="24"/>
                    </a:cubicBezTo>
                    <a:cubicBezTo>
                      <a:pt x="54" y="11"/>
                      <a:pt x="47" y="8"/>
                      <a:pt x="35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40"/>
                      <a:pt x="8" y="40"/>
                      <a:pt x="8" y="40"/>
                    </a:cubicBezTo>
                    <a:lnTo>
                      <a:pt x="35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40A84883-B1A6-83BE-A3AD-7B6A0B4CB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62525" y="4197351"/>
                <a:ext cx="153987" cy="196850"/>
              </a:xfrm>
              <a:custGeom>
                <a:avLst/>
                <a:gdLst>
                  <a:gd name="T0" fmla="*/ 38 w 97"/>
                  <a:gd name="T1" fmla="*/ 57 h 124"/>
                  <a:gd name="T2" fmla="*/ 14 w 97"/>
                  <a:gd name="T3" fmla="*/ 85 h 124"/>
                  <a:gd name="T4" fmla="*/ 14 w 97"/>
                  <a:gd name="T5" fmla="*/ 124 h 124"/>
                  <a:gd name="T6" fmla="*/ 0 w 97"/>
                  <a:gd name="T7" fmla="*/ 124 h 124"/>
                  <a:gd name="T8" fmla="*/ 0 w 97"/>
                  <a:gd name="T9" fmla="*/ 0 h 124"/>
                  <a:gd name="T10" fmla="*/ 14 w 97"/>
                  <a:gd name="T11" fmla="*/ 0 h 124"/>
                  <a:gd name="T12" fmla="*/ 14 w 97"/>
                  <a:gd name="T13" fmla="*/ 68 h 124"/>
                  <a:gd name="T14" fmla="*/ 76 w 97"/>
                  <a:gd name="T15" fmla="*/ 0 h 124"/>
                  <a:gd name="T16" fmla="*/ 91 w 97"/>
                  <a:gd name="T17" fmla="*/ 0 h 124"/>
                  <a:gd name="T18" fmla="*/ 47 w 97"/>
                  <a:gd name="T19" fmla="*/ 48 h 124"/>
                  <a:gd name="T20" fmla="*/ 97 w 97"/>
                  <a:gd name="T21" fmla="*/ 124 h 124"/>
                  <a:gd name="T22" fmla="*/ 82 w 97"/>
                  <a:gd name="T23" fmla="*/ 124 h 124"/>
                  <a:gd name="T24" fmla="*/ 38 w 97"/>
                  <a:gd name="T25" fmla="*/ 57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7" h="124">
                    <a:moveTo>
                      <a:pt x="38" y="57"/>
                    </a:moveTo>
                    <a:lnTo>
                      <a:pt x="14" y="85"/>
                    </a:lnTo>
                    <a:lnTo>
                      <a:pt x="14" y="124"/>
                    </a:lnTo>
                    <a:lnTo>
                      <a:pt x="0" y="124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68"/>
                    </a:lnTo>
                    <a:lnTo>
                      <a:pt x="76" y="0"/>
                    </a:lnTo>
                    <a:lnTo>
                      <a:pt x="91" y="0"/>
                    </a:lnTo>
                    <a:lnTo>
                      <a:pt x="47" y="48"/>
                    </a:lnTo>
                    <a:lnTo>
                      <a:pt x="97" y="124"/>
                    </a:lnTo>
                    <a:lnTo>
                      <a:pt x="82" y="124"/>
                    </a:lnTo>
                    <a:lnTo>
                      <a:pt x="38" y="5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0" name="Freeform 12">
                <a:extLst>
                  <a:ext uri="{FF2B5EF4-FFF2-40B4-BE49-F238E27FC236}">
                    <a16:creationId xmlns:a16="http://schemas.microsoft.com/office/drawing/2014/main" id="{84A498A9-41AF-319C-C35F-199689443D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3975" y="4192588"/>
                <a:ext cx="160337" cy="204788"/>
              </a:xfrm>
              <a:custGeom>
                <a:avLst/>
                <a:gdLst>
                  <a:gd name="T0" fmla="*/ 0 w 67"/>
                  <a:gd name="T1" fmla="*/ 75 h 85"/>
                  <a:gd name="T2" fmla="*/ 5 w 67"/>
                  <a:gd name="T3" fmla="*/ 69 h 85"/>
                  <a:gd name="T4" fmla="*/ 34 w 67"/>
                  <a:gd name="T5" fmla="*/ 77 h 85"/>
                  <a:gd name="T6" fmla="*/ 59 w 67"/>
                  <a:gd name="T7" fmla="*/ 61 h 85"/>
                  <a:gd name="T8" fmla="*/ 34 w 67"/>
                  <a:gd name="T9" fmla="*/ 45 h 85"/>
                  <a:gd name="T10" fmla="*/ 5 w 67"/>
                  <a:gd name="T11" fmla="*/ 22 h 85"/>
                  <a:gd name="T12" fmla="*/ 34 w 67"/>
                  <a:gd name="T13" fmla="*/ 0 h 85"/>
                  <a:gd name="T14" fmla="*/ 63 w 67"/>
                  <a:gd name="T15" fmla="*/ 8 h 85"/>
                  <a:gd name="T16" fmla="*/ 58 w 67"/>
                  <a:gd name="T17" fmla="*/ 15 h 85"/>
                  <a:gd name="T18" fmla="*/ 34 w 67"/>
                  <a:gd name="T19" fmla="*/ 8 h 85"/>
                  <a:gd name="T20" fmla="*/ 13 w 67"/>
                  <a:gd name="T21" fmla="*/ 22 h 85"/>
                  <a:gd name="T22" fmla="*/ 36 w 67"/>
                  <a:gd name="T23" fmla="*/ 37 h 85"/>
                  <a:gd name="T24" fmla="*/ 67 w 67"/>
                  <a:gd name="T25" fmla="*/ 61 h 85"/>
                  <a:gd name="T26" fmla="*/ 34 w 67"/>
                  <a:gd name="T27" fmla="*/ 85 h 85"/>
                  <a:gd name="T28" fmla="*/ 0 w 67"/>
                  <a:gd name="T29" fmla="*/ 75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7" h="85">
                    <a:moveTo>
                      <a:pt x="0" y="75"/>
                    </a:moveTo>
                    <a:cubicBezTo>
                      <a:pt x="5" y="69"/>
                      <a:pt x="5" y="69"/>
                      <a:pt x="5" y="69"/>
                    </a:cubicBezTo>
                    <a:cubicBezTo>
                      <a:pt x="15" y="75"/>
                      <a:pt x="24" y="77"/>
                      <a:pt x="34" y="77"/>
                    </a:cubicBezTo>
                    <a:cubicBezTo>
                      <a:pt x="51" y="77"/>
                      <a:pt x="59" y="72"/>
                      <a:pt x="59" y="61"/>
                    </a:cubicBezTo>
                    <a:cubicBezTo>
                      <a:pt x="59" y="49"/>
                      <a:pt x="49" y="48"/>
                      <a:pt x="34" y="45"/>
                    </a:cubicBezTo>
                    <a:cubicBezTo>
                      <a:pt x="16" y="42"/>
                      <a:pt x="5" y="39"/>
                      <a:pt x="5" y="22"/>
                    </a:cubicBezTo>
                    <a:cubicBezTo>
                      <a:pt x="5" y="7"/>
                      <a:pt x="15" y="0"/>
                      <a:pt x="34" y="0"/>
                    </a:cubicBezTo>
                    <a:cubicBezTo>
                      <a:pt x="47" y="0"/>
                      <a:pt x="56" y="3"/>
                      <a:pt x="63" y="8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2" y="11"/>
                      <a:pt x="43" y="8"/>
                      <a:pt x="34" y="8"/>
                    </a:cubicBezTo>
                    <a:cubicBezTo>
                      <a:pt x="19" y="8"/>
                      <a:pt x="13" y="12"/>
                      <a:pt x="13" y="22"/>
                    </a:cubicBezTo>
                    <a:cubicBezTo>
                      <a:pt x="13" y="33"/>
                      <a:pt x="22" y="35"/>
                      <a:pt x="36" y="37"/>
                    </a:cubicBezTo>
                    <a:cubicBezTo>
                      <a:pt x="54" y="40"/>
                      <a:pt x="67" y="43"/>
                      <a:pt x="67" y="61"/>
                    </a:cubicBezTo>
                    <a:cubicBezTo>
                      <a:pt x="67" y="77"/>
                      <a:pt x="57" y="85"/>
                      <a:pt x="34" y="85"/>
                    </a:cubicBezTo>
                    <a:cubicBezTo>
                      <a:pt x="22" y="85"/>
                      <a:pt x="11" y="82"/>
                      <a:pt x="0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1" name="Freeform 13">
                <a:extLst>
                  <a:ext uri="{FF2B5EF4-FFF2-40B4-BE49-F238E27FC236}">
                    <a16:creationId xmlns:a16="http://schemas.microsoft.com/office/drawing/2014/main" id="{199BBF32-4657-F114-0FA6-738FFA6B19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3350" y="3379788"/>
                <a:ext cx="352425" cy="730250"/>
              </a:xfrm>
              <a:custGeom>
                <a:avLst/>
                <a:gdLst>
                  <a:gd name="T0" fmla="*/ 120 w 147"/>
                  <a:gd name="T1" fmla="*/ 0 h 303"/>
                  <a:gd name="T2" fmla="*/ 0 w 147"/>
                  <a:gd name="T3" fmla="*/ 125 h 303"/>
                  <a:gd name="T4" fmla="*/ 0 w 147"/>
                  <a:gd name="T5" fmla="*/ 303 h 303"/>
                  <a:gd name="T6" fmla="*/ 27 w 147"/>
                  <a:gd name="T7" fmla="*/ 303 h 303"/>
                  <a:gd name="T8" fmla="*/ 27 w 147"/>
                  <a:gd name="T9" fmla="*/ 125 h 303"/>
                  <a:gd name="T10" fmla="*/ 120 w 147"/>
                  <a:gd name="T11" fmla="*/ 26 h 303"/>
                  <a:gd name="T12" fmla="*/ 147 w 147"/>
                  <a:gd name="T13" fmla="*/ 27 h 303"/>
                  <a:gd name="T14" fmla="*/ 147 w 147"/>
                  <a:gd name="T15" fmla="*/ 1 h 303"/>
                  <a:gd name="T16" fmla="*/ 120 w 147"/>
                  <a:gd name="T17" fmla="*/ 0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7" h="303">
                    <a:moveTo>
                      <a:pt x="120" y="0"/>
                    </a:moveTo>
                    <a:cubicBezTo>
                      <a:pt x="5" y="0"/>
                      <a:pt x="0" y="52"/>
                      <a:pt x="0" y="125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27" y="303"/>
                      <a:pt x="27" y="303"/>
                      <a:pt x="27" y="303"/>
                    </a:cubicBezTo>
                    <a:cubicBezTo>
                      <a:pt x="27" y="125"/>
                      <a:pt x="27" y="125"/>
                      <a:pt x="27" y="125"/>
                    </a:cubicBezTo>
                    <a:cubicBezTo>
                      <a:pt x="27" y="70"/>
                      <a:pt x="25" y="26"/>
                      <a:pt x="120" y="26"/>
                    </a:cubicBezTo>
                    <a:cubicBezTo>
                      <a:pt x="130" y="26"/>
                      <a:pt x="139" y="26"/>
                      <a:pt x="147" y="27"/>
                    </a:cubicBezTo>
                    <a:cubicBezTo>
                      <a:pt x="147" y="1"/>
                      <a:pt x="147" y="1"/>
                      <a:pt x="147" y="1"/>
                    </a:cubicBezTo>
                    <a:cubicBezTo>
                      <a:pt x="139" y="1"/>
                      <a:pt x="130" y="0"/>
                      <a:pt x="1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2" name="Freeform 14">
                <a:extLst>
                  <a:ext uri="{FF2B5EF4-FFF2-40B4-BE49-F238E27FC236}">
                    <a16:creationId xmlns:a16="http://schemas.microsoft.com/office/drawing/2014/main" id="{95541313-B99A-102D-D2C1-CDEA6BFF62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1238" y="3394076"/>
                <a:ext cx="582612" cy="730250"/>
              </a:xfrm>
              <a:custGeom>
                <a:avLst/>
                <a:gdLst>
                  <a:gd name="T0" fmla="*/ 0 w 243"/>
                  <a:gd name="T1" fmla="*/ 181 h 303"/>
                  <a:gd name="T2" fmla="*/ 0 w 243"/>
                  <a:gd name="T3" fmla="*/ 0 h 303"/>
                  <a:gd name="T4" fmla="*/ 28 w 243"/>
                  <a:gd name="T5" fmla="*/ 0 h 303"/>
                  <a:gd name="T6" fmla="*/ 28 w 243"/>
                  <a:gd name="T7" fmla="*/ 182 h 303"/>
                  <a:gd name="T8" fmla="*/ 123 w 243"/>
                  <a:gd name="T9" fmla="*/ 278 h 303"/>
                  <a:gd name="T10" fmla="*/ 216 w 243"/>
                  <a:gd name="T11" fmla="*/ 179 h 303"/>
                  <a:gd name="T12" fmla="*/ 216 w 243"/>
                  <a:gd name="T13" fmla="*/ 0 h 303"/>
                  <a:gd name="T14" fmla="*/ 243 w 243"/>
                  <a:gd name="T15" fmla="*/ 0 h 303"/>
                  <a:gd name="T16" fmla="*/ 243 w 243"/>
                  <a:gd name="T17" fmla="*/ 179 h 303"/>
                  <a:gd name="T18" fmla="*/ 123 w 243"/>
                  <a:gd name="T19" fmla="*/ 303 h 303"/>
                  <a:gd name="T20" fmla="*/ 0 w 243"/>
                  <a:gd name="T21" fmla="*/ 181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3" h="303">
                    <a:moveTo>
                      <a:pt x="0" y="18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82"/>
                      <a:pt x="28" y="182"/>
                      <a:pt x="28" y="182"/>
                    </a:cubicBezTo>
                    <a:cubicBezTo>
                      <a:pt x="28" y="234"/>
                      <a:pt x="27" y="278"/>
                      <a:pt x="123" y="278"/>
                    </a:cubicBezTo>
                    <a:cubicBezTo>
                      <a:pt x="218" y="278"/>
                      <a:pt x="216" y="234"/>
                      <a:pt x="216" y="179"/>
                    </a:cubicBezTo>
                    <a:cubicBezTo>
                      <a:pt x="216" y="0"/>
                      <a:pt x="216" y="0"/>
                      <a:pt x="216" y="0"/>
                    </a:cubicBezTo>
                    <a:cubicBezTo>
                      <a:pt x="243" y="0"/>
                      <a:pt x="243" y="0"/>
                      <a:pt x="243" y="0"/>
                    </a:cubicBezTo>
                    <a:cubicBezTo>
                      <a:pt x="243" y="179"/>
                      <a:pt x="243" y="179"/>
                      <a:pt x="243" y="179"/>
                    </a:cubicBezTo>
                    <a:cubicBezTo>
                      <a:pt x="243" y="252"/>
                      <a:pt x="238" y="303"/>
                      <a:pt x="123" y="303"/>
                    </a:cubicBezTo>
                    <a:cubicBezTo>
                      <a:pt x="7" y="303"/>
                      <a:pt x="0" y="252"/>
                      <a:pt x="0" y="1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3" name="Freeform 15">
                <a:extLst>
                  <a:ext uri="{FF2B5EF4-FFF2-40B4-BE49-F238E27FC236}">
                    <a16:creationId xmlns:a16="http://schemas.microsoft.com/office/drawing/2014/main" id="{FF9BA80A-6467-1F31-7052-97B84903FD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388" y="3379788"/>
                <a:ext cx="581025" cy="730250"/>
              </a:xfrm>
              <a:custGeom>
                <a:avLst/>
                <a:gdLst>
                  <a:gd name="T0" fmla="*/ 242 w 242"/>
                  <a:gd name="T1" fmla="*/ 122 h 303"/>
                  <a:gd name="T2" fmla="*/ 242 w 242"/>
                  <a:gd name="T3" fmla="*/ 303 h 303"/>
                  <a:gd name="T4" fmla="*/ 215 w 242"/>
                  <a:gd name="T5" fmla="*/ 303 h 303"/>
                  <a:gd name="T6" fmla="*/ 215 w 242"/>
                  <a:gd name="T7" fmla="*/ 122 h 303"/>
                  <a:gd name="T8" fmla="*/ 120 w 242"/>
                  <a:gd name="T9" fmla="*/ 26 h 303"/>
                  <a:gd name="T10" fmla="*/ 27 w 242"/>
                  <a:gd name="T11" fmla="*/ 125 h 303"/>
                  <a:gd name="T12" fmla="*/ 27 w 242"/>
                  <a:gd name="T13" fmla="*/ 303 h 303"/>
                  <a:gd name="T14" fmla="*/ 0 w 242"/>
                  <a:gd name="T15" fmla="*/ 303 h 303"/>
                  <a:gd name="T16" fmla="*/ 0 w 242"/>
                  <a:gd name="T17" fmla="*/ 125 h 303"/>
                  <a:gd name="T18" fmla="*/ 120 w 242"/>
                  <a:gd name="T19" fmla="*/ 0 h 303"/>
                  <a:gd name="T20" fmla="*/ 242 w 242"/>
                  <a:gd name="T21" fmla="*/ 122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2" h="303">
                    <a:moveTo>
                      <a:pt x="242" y="122"/>
                    </a:moveTo>
                    <a:cubicBezTo>
                      <a:pt x="242" y="303"/>
                      <a:pt x="242" y="303"/>
                      <a:pt x="242" y="303"/>
                    </a:cubicBezTo>
                    <a:cubicBezTo>
                      <a:pt x="215" y="303"/>
                      <a:pt x="215" y="303"/>
                      <a:pt x="215" y="303"/>
                    </a:cubicBezTo>
                    <a:cubicBezTo>
                      <a:pt x="215" y="122"/>
                      <a:pt x="215" y="122"/>
                      <a:pt x="215" y="122"/>
                    </a:cubicBezTo>
                    <a:cubicBezTo>
                      <a:pt x="215" y="70"/>
                      <a:pt x="215" y="26"/>
                      <a:pt x="120" y="26"/>
                    </a:cubicBezTo>
                    <a:cubicBezTo>
                      <a:pt x="25" y="26"/>
                      <a:pt x="27" y="70"/>
                      <a:pt x="27" y="125"/>
                    </a:cubicBezTo>
                    <a:cubicBezTo>
                      <a:pt x="27" y="303"/>
                      <a:pt x="27" y="303"/>
                      <a:pt x="27" y="303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52"/>
                      <a:pt x="5" y="0"/>
                      <a:pt x="120" y="0"/>
                    </a:cubicBezTo>
                    <a:cubicBezTo>
                      <a:pt x="235" y="0"/>
                      <a:pt x="242" y="52"/>
                      <a:pt x="242" y="1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4" name="Rectangle 16">
                <a:extLst>
                  <a:ext uri="{FF2B5EF4-FFF2-40B4-BE49-F238E27FC236}">
                    <a16:creationId xmlns:a16="http://schemas.microsoft.com/office/drawing/2014/main" id="{E9618D79-3AEF-0377-C45B-EBA4F66399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6650" y="3397251"/>
                <a:ext cx="61912" cy="7127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5" name="Freeform 17">
                <a:extLst>
                  <a:ext uri="{FF2B5EF4-FFF2-40B4-BE49-F238E27FC236}">
                    <a16:creationId xmlns:a16="http://schemas.microsoft.com/office/drawing/2014/main" id="{9F8ED83E-2DA6-EFDE-5070-A86C6CDEAE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57625" y="3397251"/>
                <a:ext cx="573087" cy="712788"/>
              </a:xfrm>
              <a:custGeom>
                <a:avLst/>
                <a:gdLst>
                  <a:gd name="T0" fmla="*/ 0 w 239"/>
                  <a:gd name="T1" fmla="*/ 0 h 296"/>
                  <a:gd name="T2" fmla="*/ 139 w 239"/>
                  <a:gd name="T3" fmla="*/ 0 h 296"/>
                  <a:gd name="T4" fmla="*/ 239 w 239"/>
                  <a:gd name="T5" fmla="*/ 95 h 296"/>
                  <a:gd name="T6" fmla="*/ 139 w 239"/>
                  <a:gd name="T7" fmla="*/ 193 h 296"/>
                  <a:gd name="T8" fmla="*/ 27 w 239"/>
                  <a:gd name="T9" fmla="*/ 193 h 296"/>
                  <a:gd name="T10" fmla="*/ 27 w 239"/>
                  <a:gd name="T11" fmla="*/ 296 h 296"/>
                  <a:gd name="T12" fmla="*/ 0 w 239"/>
                  <a:gd name="T13" fmla="*/ 296 h 296"/>
                  <a:gd name="T14" fmla="*/ 0 w 239"/>
                  <a:gd name="T15" fmla="*/ 0 h 296"/>
                  <a:gd name="T16" fmla="*/ 139 w 239"/>
                  <a:gd name="T17" fmla="*/ 167 h 296"/>
                  <a:gd name="T18" fmla="*/ 211 w 239"/>
                  <a:gd name="T19" fmla="*/ 96 h 296"/>
                  <a:gd name="T20" fmla="*/ 138 w 239"/>
                  <a:gd name="T21" fmla="*/ 26 h 296"/>
                  <a:gd name="T22" fmla="*/ 27 w 239"/>
                  <a:gd name="T23" fmla="*/ 26 h 296"/>
                  <a:gd name="T24" fmla="*/ 27 w 239"/>
                  <a:gd name="T25" fmla="*/ 167 h 296"/>
                  <a:gd name="T26" fmla="*/ 139 w 239"/>
                  <a:gd name="T27" fmla="*/ 167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9" h="296">
                    <a:moveTo>
                      <a:pt x="0" y="0"/>
                    </a:moveTo>
                    <a:cubicBezTo>
                      <a:pt x="139" y="0"/>
                      <a:pt x="139" y="0"/>
                      <a:pt x="139" y="0"/>
                    </a:cubicBezTo>
                    <a:cubicBezTo>
                      <a:pt x="208" y="0"/>
                      <a:pt x="239" y="34"/>
                      <a:pt x="239" y="95"/>
                    </a:cubicBezTo>
                    <a:cubicBezTo>
                      <a:pt x="239" y="156"/>
                      <a:pt x="208" y="193"/>
                      <a:pt x="139" y="193"/>
                    </a:cubicBezTo>
                    <a:cubicBezTo>
                      <a:pt x="27" y="193"/>
                      <a:pt x="27" y="193"/>
                      <a:pt x="27" y="193"/>
                    </a:cubicBezTo>
                    <a:cubicBezTo>
                      <a:pt x="27" y="296"/>
                      <a:pt x="27" y="296"/>
                      <a:pt x="27" y="296"/>
                    </a:cubicBezTo>
                    <a:cubicBezTo>
                      <a:pt x="0" y="296"/>
                      <a:pt x="0" y="296"/>
                      <a:pt x="0" y="296"/>
                    </a:cubicBezTo>
                    <a:lnTo>
                      <a:pt x="0" y="0"/>
                    </a:lnTo>
                    <a:close/>
                    <a:moveTo>
                      <a:pt x="139" y="167"/>
                    </a:moveTo>
                    <a:cubicBezTo>
                      <a:pt x="187" y="167"/>
                      <a:pt x="211" y="143"/>
                      <a:pt x="211" y="96"/>
                    </a:cubicBezTo>
                    <a:cubicBezTo>
                      <a:pt x="211" y="49"/>
                      <a:pt x="185" y="26"/>
                      <a:pt x="138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27" y="167"/>
                      <a:pt x="27" y="167"/>
                      <a:pt x="27" y="167"/>
                    </a:cubicBezTo>
                    <a:lnTo>
                      <a:pt x="139" y="16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6" name="Freeform 18">
                <a:extLst>
                  <a:ext uri="{FF2B5EF4-FFF2-40B4-BE49-F238E27FC236}">
                    <a16:creationId xmlns:a16="http://schemas.microsoft.com/office/drawing/2014/main" id="{52C80246-AFCF-93F9-BC24-7FE5FD411C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505325" y="3378201"/>
                <a:ext cx="614362" cy="746125"/>
              </a:xfrm>
              <a:custGeom>
                <a:avLst/>
                <a:gdLst>
                  <a:gd name="T0" fmla="*/ 0 w 256"/>
                  <a:gd name="T1" fmla="*/ 155 h 310"/>
                  <a:gd name="T2" fmla="*/ 137 w 256"/>
                  <a:gd name="T3" fmla="*/ 0 h 310"/>
                  <a:gd name="T4" fmla="*/ 256 w 256"/>
                  <a:gd name="T5" fmla="*/ 160 h 310"/>
                  <a:gd name="T6" fmla="*/ 27 w 256"/>
                  <a:gd name="T7" fmla="*/ 160 h 310"/>
                  <a:gd name="T8" fmla="*/ 139 w 256"/>
                  <a:gd name="T9" fmla="*/ 286 h 310"/>
                  <a:gd name="T10" fmla="*/ 236 w 256"/>
                  <a:gd name="T11" fmla="*/ 254 h 310"/>
                  <a:gd name="T12" fmla="*/ 251 w 256"/>
                  <a:gd name="T13" fmla="*/ 274 h 310"/>
                  <a:gd name="T14" fmla="*/ 139 w 256"/>
                  <a:gd name="T15" fmla="*/ 310 h 310"/>
                  <a:gd name="T16" fmla="*/ 0 w 256"/>
                  <a:gd name="T17" fmla="*/ 155 h 310"/>
                  <a:gd name="T18" fmla="*/ 27 w 256"/>
                  <a:gd name="T19" fmla="*/ 135 h 310"/>
                  <a:gd name="T20" fmla="*/ 229 w 256"/>
                  <a:gd name="T21" fmla="*/ 135 h 310"/>
                  <a:gd name="T22" fmla="*/ 136 w 256"/>
                  <a:gd name="T23" fmla="*/ 25 h 310"/>
                  <a:gd name="T24" fmla="*/ 27 w 256"/>
                  <a:gd name="T25" fmla="*/ 135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6" h="310">
                    <a:moveTo>
                      <a:pt x="0" y="155"/>
                    </a:moveTo>
                    <a:cubicBezTo>
                      <a:pt x="0" y="68"/>
                      <a:pt x="25" y="0"/>
                      <a:pt x="137" y="0"/>
                    </a:cubicBezTo>
                    <a:cubicBezTo>
                      <a:pt x="252" y="0"/>
                      <a:pt x="256" y="78"/>
                      <a:pt x="256" y="160"/>
                    </a:cubicBezTo>
                    <a:cubicBezTo>
                      <a:pt x="27" y="160"/>
                      <a:pt x="27" y="160"/>
                      <a:pt x="27" y="160"/>
                    </a:cubicBezTo>
                    <a:cubicBezTo>
                      <a:pt x="27" y="232"/>
                      <a:pt x="45" y="286"/>
                      <a:pt x="139" y="286"/>
                    </a:cubicBezTo>
                    <a:cubicBezTo>
                      <a:pt x="189" y="286"/>
                      <a:pt x="212" y="272"/>
                      <a:pt x="236" y="254"/>
                    </a:cubicBezTo>
                    <a:cubicBezTo>
                      <a:pt x="251" y="274"/>
                      <a:pt x="251" y="274"/>
                      <a:pt x="251" y="274"/>
                    </a:cubicBezTo>
                    <a:cubicBezTo>
                      <a:pt x="224" y="294"/>
                      <a:pt x="192" y="310"/>
                      <a:pt x="139" y="310"/>
                    </a:cubicBezTo>
                    <a:cubicBezTo>
                      <a:pt x="22" y="310"/>
                      <a:pt x="0" y="242"/>
                      <a:pt x="0" y="155"/>
                    </a:cubicBezTo>
                    <a:close/>
                    <a:moveTo>
                      <a:pt x="27" y="135"/>
                    </a:moveTo>
                    <a:cubicBezTo>
                      <a:pt x="229" y="135"/>
                      <a:pt x="229" y="135"/>
                      <a:pt x="229" y="135"/>
                    </a:cubicBezTo>
                    <a:cubicBezTo>
                      <a:pt x="226" y="76"/>
                      <a:pt x="223" y="25"/>
                      <a:pt x="136" y="25"/>
                    </a:cubicBezTo>
                    <a:cubicBezTo>
                      <a:pt x="53" y="25"/>
                      <a:pt x="30" y="70"/>
                      <a:pt x="27" y="13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7" name="Freeform 19">
                <a:extLst>
                  <a:ext uri="{FF2B5EF4-FFF2-40B4-BE49-F238E27FC236}">
                    <a16:creationId xmlns:a16="http://schemas.microsoft.com/office/drawing/2014/main" id="{72779375-ECDA-E407-EBB0-223D665F64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5788" y="3394076"/>
                <a:ext cx="312737" cy="873125"/>
              </a:xfrm>
              <a:custGeom>
                <a:avLst/>
                <a:gdLst>
                  <a:gd name="T0" fmla="*/ 10 w 130"/>
                  <a:gd name="T1" fmla="*/ 362 h 362"/>
                  <a:gd name="T2" fmla="*/ 130 w 130"/>
                  <a:gd name="T3" fmla="*/ 237 h 362"/>
                  <a:gd name="T4" fmla="*/ 130 w 130"/>
                  <a:gd name="T5" fmla="*/ 0 h 362"/>
                  <a:gd name="T6" fmla="*/ 103 w 130"/>
                  <a:gd name="T7" fmla="*/ 0 h 362"/>
                  <a:gd name="T8" fmla="*/ 103 w 130"/>
                  <a:gd name="T9" fmla="*/ 237 h 362"/>
                  <a:gd name="T10" fmla="*/ 10 w 130"/>
                  <a:gd name="T11" fmla="*/ 336 h 362"/>
                  <a:gd name="T12" fmla="*/ 0 w 130"/>
                  <a:gd name="T13" fmla="*/ 336 h 362"/>
                  <a:gd name="T14" fmla="*/ 0 w 130"/>
                  <a:gd name="T15" fmla="*/ 361 h 362"/>
                  <a:gd name="T16" fmla="*/ 10 w 130"/>
                  <a:gd name="T17" fmla="*/ 362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362">
                    <a:moveTo>
                      <a:pt x="10" y="362"/>
                    </a:moveTo>
                    <a:cubicBezTo>
                      <a:pt x="126" y="362"/>
                      <a:pt x="130" y="310"/>
                      <a:pt x="130" y="237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3" y="237"/>
                      <a:pt x="103" y="237"/>
                      <a:pt x="103" y="237"/>
                    </a:cubicBezTo>
                    <a:cubicBezTo>
                      <a:pt x="103" y="292"/>
                      <a:pt x="105" y="336"/>
                      <a:pt x="10" y="336"/>
                    </a:cubicBezTo>
                    <a:cubicBezTo>
                      <a:pt x="7" y="336"/>
                      <a:pt x="3" y="336"/>
                      <a:pt x="0" y="336"/>
                    </a:cubicBezTo>
                    <a:cubicBezTo>
                      <a:pt x="0" y="361"/>
                      <a:pt x="0" y="361"/>
                      <a:pt x="0" y="361"/>
                    </a:cubicBezTo>
                    <a:cubicBezTo>
                      <a:pt x="3" y="362"/>
                      <a:pt x="7" y="362"/>
                      <a:pt x="10" y="36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8" name="Freeform 20">
                <a:extLst>
                  <a:ext uri="{FF2B5EF4-FFF2-40B4-BE49-F238E27FC236}">
                    <a16:creationId xmlns:a16="http://schemas.microsoft.com/office/drawing/2014/main" id="{4B048B7E-E0EE-0CC5-DF92-93AC0409D3E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73688" y="4022726"/>
                <a:ext cx="90487" cy="92075"/>
              </a:xfrm>
              <a:custGeom>
                <a:avLst/>
                <a:gdLst>
                  <a:gd name="T0" fmla="*/ 19 w 38"/>
                  <a:gd name="T1" fmla="*/ 38 h 38"/>
                  <a:gd name="T2" fmla="*/ 0 w 38"/>
                  <a:gd name="T3" fmla="*/ 19 h 38"/>
                  <a:gd name="T4" fmla="*/ 19 w 38"/>
                  <a:gd name="T5" fmla="*/ 0 h 38"/>
                  <a:gd name="T6" fmla="*/ 38 w 38"/>
                  <a:gd name="T7" fmla="*/ 19 h 38"/>
                  <a:gd name="T8" fmla="*/ 19 w 38"/>
                  <a:gd name="T9" fmla="*/ 38 h 38"/>
                  <a:gd name="T10" fmla="*/ 19 w 38"/>
                  <a:gd name="T11" fmla="*/ 2 h 38"/>
                  <a:gd name="T12" fmla="*/ 3 w 38"/>
                  <a:gd name="T13" fmla="*/ 19 h 38"/>
                  <a:gd name="T14" fmla="*/ 19 w 38"/>
                  <a:gd name="T15" fmla="*/ 35 h 38"/>
                  <a:gd name="T16" fmla="*/ 36 w 38"/>
                  <a:gd name="T17" fmla="*/ 19 h 38"/>
                  <a:gd name="T18" fmla="*/ 19 w 38"/>
                  <a:gd name="T19" fmla="*/ 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38">
                    <a:moveTo>
                      <a:pt x="19" y="38"/>
                    </a:moveTo>
                    <a:cubicBezTo>
                      <a:pt x="9" y="38"/>
                      <a:pt x="0" y="29"/>
                      <a:pt x="0" y="19"/>
                    </a:cubicBezTo>
                    <a:cubicBezTo>
                      <a:pt x="0" y="8"/>
                      <a:pt x="9" y="0"/>
                      <a:pt x="19" y="0"/>
                    </a:cubicBezTo>
                    <a:cubicBezTo>
                      <a:pt x="30" y="0"/>
                      <a:pt x="38" y="8"/>
                      <a:pt x="38" y="19"/>
                    </a:cubicBezTo>
                    <a:cubicBezTo>
                      <a:pt x="38" y="29"/>
                      <a:pt x="30" y="38"/>
                      <a:pt x="19" y="38"/>
                    </a:cubicBezTo>
                    <a:close/>
                    <a:moveTo>
                      <a:pt x="19" y="2"/>
                    </a:moveTo>
                    <a:cubicBezTo>
                      <a:pt x="10" y="2"/>
                      <a:pt x="3" y="10"/>
                      <a:pt x="3" y="19"/>
                    </a:cubicBezTo>
                    <a:cubicBezTo>
                      <a:pt x="3" y="28"/>
                      <a:pt x="10" y="35"/>
                      <a:pt x="19" y="35"/>
                    </a:cubicBezTo>
                    <a:cubicBezTo>
                      <a:pt x="28" y="35"/>
                      <a:pt x="36" y="28"/>
                      <a:pt x="36" y="19"/>
                    </a:cubicBezTo>
                    <a:cubicBezTo>
                      <a:pt x="36" y="10"/>
                      <a:pt x="28" y="2"/>
                      <a:pt x="19" y="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  <p:sp>
            <p:nvSpPr>
              <p:cNvPr id="29" name="Freeform 21">
                <a:extLst>
                  <a:ext uri="{FF2B5EF4-FFF2-40B4-BE49-F238E27FC236}">
                    <a16:creationId xmlns:a16="http://schemas.microsoft.com/office/drawing/2014/main" id="{B32A72DF-CF32-C7FA-0C5B-3F72E96801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02263" y="4041776"/>
                <a:ext cx="41275" cy="53975"/>
              </a:xfrm>
              <a:custGeom>
                <a:avLst/>
                <a:gdLst>
                  <a:gd name="T0" fmla="*/ 8 w 17"/>
                  <a:gd name="T1" fmla="*/ 13 h 22"/>
                  <a:gd name="T2" fmla="*/ 2 w 17"/>
                  <a:gd name="T3" fmla="*/ 13 h 22"/>
                  <a:gd name="T4" fmla="*/ 2 w 17"/>
                  <a:gd name="T5" fmla="*/ 22 h 22"/>
                  <a:gd name="T6" fmla="*/ 0 w 17"/>
                  <a:gd name="T7" fmla="*/ 22 h 22"/>
                  <a:gd name="T8" fmla="*/ 0 w 17"/>
                  <a:gd name="T9" fmla="*/ 0 h 22"/>
                  <a:gd name="T10" fmla="*/ 9 w 17"/>
                  <a:gd name="T11" fmla="*/ 0 h 22"/>
                  <a:gd name="T12" fmla="*/ 17 w 17"/>
                  <a:gd name="T13" fmla="*/ 7 h 22"/>
                  <a:gd name="T14" fmla="*/ 12 w 17"/>
                  <a:gd name="T15" fmla="*/ 13 h 22"/>
                  <a:gd name="T16" fmla="*/ 16 w 17"/>
                  <a:gd name="T17" fmla="*/ 22 h 22"/>
                  <a:gd name="T18" fmla="*/ 13 w 17"/>
                  <a:gd name="T19" fmla="*/ 22 h 22"/>
                  <a:gd name="T20" fmla="*/ 8 w 17"/>
                  <a:gd name="T21" fmla="*/ 13 h 22"/>
                  <a:gd name="T22" fmla="*/ 9 w 17"/>
                  <a:gd name="T23" fmla="*/ 11 h 22"/>
                  <a:gd name="T24" fmla="*/ 14 w 17"/>
                  <a:gd name="T25" fmla="*/ 7 h 22"/>
                  <a:gd name="T26" fmla="*/ 9 w 17"/>
                  <a:gd name="T27" fmla="*/ 3 h 22"/>
                  <a:gd name="T28" fmla="*/ 2 w 17"/>
                  <a:gd name="T29" fmla="*/ 3 h 22"/>
                  <a:gd name="T30" fmla="*/ 2 w 17"/>
                  <a:gd name="T31" fmla="*/ 11 h 22"/>
                  <a:gd name="T32" fmla="*/ 9 w 17"/>
                  <a:gd name="T33" fmla="*/ 1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7" h="22">
                    <a:moveTo>
                      <a:pt x="8" y="13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5" y="0"/>
                      <a:pt x="17" y="2"/>
                      <a:pt x="17" y="7"/>
                    </a:cubicBezTo>
                    <a:cubicBezTo>
                      <a:pt x="17" y="10"/>
                      <a:pt x="15" y="12"/>
                      <a:pt x="12" y="1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3" y="22"/>
                      <a:pt x="13" y="22"/>
                      <a:pt x="13" y="22"/>
                    </a:cubicBezTo>
                    <a:lnTo>
                      <a:pt x="8" y="13"/>
                    </a:lnTo>
                    <a:close/>
                    <a:moveTo>
                      <a:pt x="9" y="11"/>
                    </a:moveTo>
                    <a:cubicBezTo>
                      <a:pt x="12" y="11"/>
                      <a:pt x="14" y="10"/>
                      <a:pt x="14" y="7"/>
                    </a:cubicBezTo>
                    <a:cubicBezTo>
                      <a:pt x="14" y="4"/>
                      <a:pt x="12" y="3"/>
                      <a:pt x="9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11"/>
                      <a:pt x="2" y="11"/>
                      <a:pt x="2" y="11"/>
                    </a:cubicBezTo>
                    <a:lnTo>
                      <a:pt x="9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002695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4FDDD0E-6BDD-00CE-7FA2-EA7AC8F90E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401521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212FE89B-06CD-717B-6864-E231018648A5}"/>
              </a:ext>
            </a:extLst>
          </p:cNvPr>
          <p:cNvGrpSpPr/>
          <p:nvPr userDrawn="1"/>
        </p:nvGrpSpPr>
        <p:grpSpPr>
          <a:xfrm>
            <a:off x="0" y="3695694"/>
            <a:ext cx="12192000" cy="3170257"/>
            <a:chOff x="0" y="3687743"/>
            <a:chExt cx="12192000" cy="317025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554350E-533C-6651-396B-3C3B6FC6EFB2}"/>
                </a:ext>
              </a:extLst>
            </p:cNvPr>
            <p:cNvSpPr/>
            <p:nvPr userDrawn="1"/>
          </p:nvSpPr>
          <p:spPr>
            <a:xfrm>
              <a:off x="0" y="3687743"/>
              <a:ext cx="12192000" cy="3170257"/>
            </a:xfrm>
            <a:prstGeom prst="rect">
              <a:avLst/>
            </a:prstGeom>
            <a:solidFill>
              <a:srgbClr val="7CA631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7B148CA-A09D-7827-E3B2-0828E05844CA}"/>
                </a:ext>
              </a:extLst>
            </p:cNvPr>
            <p:cNvSpPr/>
            <p:nvPr userDrawn="1"/>
          </p:nvSpPr>
          <p:spPr>
            <a:xfrm>
              <a:off x="0" y="3798276"/>
              <a:ext cx="12191999" cy="3059724"/>
            </a:xfrm>
            <a:prstGeom prst="rect">
              <a:avLst/>
            </a:prstGeom>
            <a:solidFill>
              <a:srgbClr val="2D6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Subtitle 2">
            <a:extLst>
              <a:ext uri="{FF2B5EF4-FFF2-40B4-BE49-F238E27FC236}">
                <a16:creationId xmlns:a16="http://schemas.microsoft.com/office/drawing/2014/main" id="{63C52EB3-854F-40C9-E6A3-C28E63A9F2E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7724" y="5544439"/>
            <a:ext cx="5943600" cy="365760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solidFill>
                  <a:srgbClr val="FFFFF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presenter’s name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AA9A0386-7380-604E-F61C-4386437050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725" y="5943450"/>
            <a:ext cx="5943600" cy="36576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FFFFFE"/>
                </a:solidFill>
              </a:defRPr>
            </a:lvl1pPr>
            <a:lvl2pPr marL="346075" indent="0">
              <a:buNone/>
              <a:defRPr/>
            </a:lvl2pPr>
          </a:lstStyle>
          <a:p>
            <a:pPr lvl="0"/>
            <a:r>
              <a:rPr lang="en-US" dirty="0"/>
              <a:t>Click to edit presenter’s position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7C0FDC-54E6-438C-9F26-179A4EC645B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7724" y="3808905"/>
            <a:ext cx="10789920" cy="1342534"/>
          </a:xfrm>
        </p:spPr>
        <p:txBody>
          <a:bodyPr anchor="b" anchorCtr="0">
            <a:noAutofit/>
          </a:bodyPr>
          <a:lstStyle>
            <a:lvl1pPr algn="l">
              <a:lnSpc>
                <a:spcPct val="95000"/>
              </a:lnSpc>
              <a:defRPr sz="4800" cap="none" baseline="0">
                <a:solidFill>
                  <a:srgbClr val="FFFFF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A035907-730A-D7CE-115E-081CECFB28F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49996" y="6104624"/>
            <a:ext cx="2535444" cy="39711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7425443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EA3E9F-A403-0465-BD28-A180D94848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0"/>
            <a:ext cx="12191997" cy="401521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A5472B8-6EEC-8B0E-7E6B-EF6391E02A1D}"/>
              </a:ext>
            </a:extLst>
          </p:cNvPr>
          <p:cNvGrpSpPr/>
          <p:nvPr userDrawn="1"/>
        </p:nvGrpSpPr>
        <p:grpSpPr>
          <a:xfrm>
            <a:off x="0" y="3695694"/>
            <a:ext cx="12192000" cy="3170257"/>
            <a:chOff x="0" y="3687743"/>
            <a:chExt cx="12192000" cy="317025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69CD0C2-691C-43AC-F62C-01D547AAFFC4}"/>
                </a:ext>
              </a:extLst>
            </p:cNvPr>
            <p:cNvSpPr/>
            <p:nvPr userDrawn="1"/>
          </p:nvSpPr>
          <p:spPr>
            <a:xfrm>
              <a:off x="0" y="3687743"/>
              <a:ext cx="12192000" cy="3170257"/>
            </a:xfrm>
            <a:prstGeom prst="rect">
              <a:avLst/>
            </a:prstGeom>
            <a:solidFill>
              <a:srgbClr val="7CA631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6EAEF8C-0EFD-B822-CCD2-628B23DFC28C}"/>
                </a:ext>
              </a:extLst>
            </p:cNvPr>
            <p:cNvSpPr/>
            <p:nvPr userDrawn="1"/>
          </p:nvSpPr>
          <p:spPr>
            <a:xfrm>
              <a:off x="0" y="3798276"/>
              <a:ext cx="12191999" cy="3059724"/>
            </a:xfrm>
            <a:prstGeom prst="rect">
              <a:avLst/>
            </a:prstGeom>
            <a:solidFill>
              <a:srgbClr val="2D6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Subtitle 2">
            <a:extLst>
              <a:ext uri="{FF2B5EF4-FFF2-40B4-BE49-F238E27FC236}">
                <a16:creationId xmlns:a16="http://schemas.microsoft.com/office/drawing/2014/main" id="{0B47B65C-FFF7-567E-1FCC-177CD30D61D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7724" y="5544439"/>
            <a:ext cx="5943600" cy="365760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solidFill>
                  <a:srgbClr val="FFFFF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presenter’s name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9FE7B0FF-0B5E-4EB6-75C5-AE505B0832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725" y="5943450"/>
            <a:ext cx="5943600" cy="36576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FFFFFE"/>
                </a:solidFill>
              </a:defRPr>
            </a:lvl1pPr>
            <a:lvl2pPr marL="346075" indent="0">
              <a:buNone/>
              <a:defRPr/>
            </a:lvl2pPr>
          </a:lstStyle>
          <a:p>
            <a:pPr lvl="0"/>
            <a:r>
              <a:rPr lang="en-US" dirty="0"/>
              <a:t>Click to edit presenter’s position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1CC2A-F291-A0EF-6528-EC8E9765FB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7724" y="3789169"/>
            <a:ext cx="10789920" cy="1362270"/>
          </a:xfrm>
        </p:spPr>
        <p:txBody>
          <a:bodyPr anchor="b" anchorCtr="0">
            <a:noAutofit/>
          </a:bodyPr>
          <a:lstStyle>
            <a:lvl1pPr algn="l">
              <a:lnSpc>
                <a:spcPct val="95000"/>
              </a:lnSpc>
              <a:defRPr sz="4800" cap="none" baseline="0">
                <a:solidFill>
                  <a:srgbClr val="FFFFF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1AA097E-F9A1-C9BE-2AC2-4AB799E7B1F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49996" y="6104624"/>
            <a:ext cx="2535444" cy="39711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66093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C5DF07D-203C-DA2B-5304-E04FE4578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1997" cy="4015218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615A3F5-59A0-DE5B-A2BB-1BC76248339A}"/>
              </a:ext>
            </a:extLst>
          </p:cNvPr>
          <p:cNvGrpSpPr/>
          <p:nvPr userDrawn="1"/>
        </p:nvGrpSpPr>
        <p:grpSpPr>
          <a:xfrm>
            <a:off x="0" y="3695694"/>
            <a:ext cx="12192000" cy="3170257"/>
            <a:chOff x="0" y="3687743"/>
            <a:chExt cx="12192000" cy="317025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1423493-AD6D-1547-E5A0-5BB1C038A7C0}"/>
                </a:ext>
              </a:extLst>
            </p:cNvPr>
            <p:cNvSpPr/>
            <p:nvPr userDrawn="1"/>
          </p:nvSpPr>
          <p:spPr>
            <a:xfrm>
              <a:off x="0" y="3687743"/>
              <a:ext cx="12192000" cy="3170257"/>
            </a:xfrm>
            <a:prstGeom prst="rect">
              <a:avLst/>
            </a:prstGeom>
            <a:solidFill>
              <a:srgbClr val="7CA631">
                <a:alpha val="6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FE469CB-EA80-97EF-0B9D-210EC86D0AE6}"/>
                </a:ext>
              </a:extLst>
            </p:cNvPr>
            <p:cNvSpPr/>
            <p:nvPr userDrawn="1"/>
          </p:nvSpPr>
          <p:spPr>
            <a:xfrm>
              <a:off x="0" y="3798276"/>
              <a:ext cx="12191999" cy="3059724"/>
            </a:xfrm>
            <a:prstGeom prst="rect">
              <a:avLst/>
            </a:prstGeom>
            <a:solidFill>
              <a:srgbClr val="2D6A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Graphic 18">
            <a:extLst>
              <a:ext uri="{FF2B5EF4-FFF2-40B4-BE49-F238E27FC236}">
                <a16:creationId xmlns:a16="http://schemas.microsoft.com/office/drawing/2014/main" id="{F1E231B3-0598-B6CC-FC0C-39C3DD5314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49996" y="6104624"/>
            <a:ext cx="2535444" cy="397117"/>
          </a:xfrm>
          <a:prstGeom prst="rect">
            <a:avLst/>
          </a:prstGeom>
          <a:effectLst/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0B47B65C-FFF7-567E-1FCC-177CD30D61D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7724" y="5544439"/>
            <a:ext cx="5943600" cy="365760"/>
          </a:xfrm>
        </p:spPr>
        <p:txBody>
          <a:bodyPr>
            <a:noAutofit/>
          </a:bodyPr>
          <a:lstStyle>
            <a:lvl1pPr marL="0" indent="0" algn="l">
              <a:buNone/>
              <a:defRPr sz="2400" b="1">
                <a:solidFill>
                  <a:srgbClr val="FFFFF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presenter’s name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9FE7B0FF-0B5E-4EB6-75C5-AE505B0832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47725" y="5943450"/>
            <a:ext cx="5943600" cy="365760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FFFFFE"/>
                </a:solidFill>
              </a:defRPr>
            </a:lvl1pPr>
            <a:lvl2pPr marL="346075" indent="0">
              <a:buNone/>
              <a:defRPr/>
            </a:lvl2pPr>
          </a:lstStyle>
          <a:p>
            <a:pPr lvl="0"/>
            <a:r>
              <a:rPr lang="en-US" dirty="0"/>
              <a:t>Click to edit presenter’s position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1CC2A-F291-A0EF-6528-EC8E9765FB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7724" y="3808905"/>
            <a:ext cx="10789920" cy="1342534"/>
          </a:xfrm>
        </p:spPr>
        <p:txBody>
          <a:bodyPr anchor="b" anchorCtr="0">
            <a:noAutofit/>
          </a:bodyPr>
          <a:lstStyle>
            <a:lvl1pPr algn="l">
              <a:lnSpc>
                <a:spcPct val="95000"/>
              </a:lnSpc>
              <a:defRPr sz="4800" cap="none" baseline="0">
                <a:solidFill>
                  <a:srgbClr val="FFFFF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73112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3D483AE4-AE31-C6C4-2B7F-CC6C6F7F6E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/>
        </p:blipFill>
        <p:spPr>
          <a:xfrm>
            <a:off x="1" y="0"/>
            <a:ext cx="5715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2E712C4-39C9-4742-B9E7-132A9A3AF5FE}"/>
              </a:ext>
            </a:extLst>
          </p:cNvPr>
          <p:cNvSpPr/>
          <p:nvPr userDrawn="1"/>
        </p:nvSpPr>
        <p:spPr>
          <a:xfrm>
            <a:off x="5133975" y="-9235"/>
            <a:ext cx="7059613" cy="6873372"/>
          </a:xfrm>
          <a:prstGeom prst="rect">
            <a:avLst/>
          </a:prstGeom>
          <a:solidFill>
            <a:srgbClr val="2D6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40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F89DB88-EA13-10B2-86A3-C3B4B8054A7A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chemeClr val="bg1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7AF6A17-F665-A6E6-7E15-E2E365A834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9258725B-1A1B-EBAA-01C0-BBEC12FC2F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A819029-B647-3DBA-1CD7-9C54DEE1C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FF25125-6552-EAB2-877C-A32D11C5F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812DB8E5-B3BA-4551-0E92-30BEB78DBA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5B0F1C9D-3AAC-FD9D-5373-76C0D2895B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BD97FCC-FE66-4324-2290-2E83CFB4F60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A80E6DDC-1DD7-70B7-50DB-80DB4D66E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8407ACF3-5AF5-BF66-C650-051AE6651F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977E203E-500E-40F7-165E-590EEA4AA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B1FF333A-CB8F-461B-06C7-5ABCE2659C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B1FB4AC3-6D3A-DF7F-1EAF-F7521107DC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6923AEA5-08F6-9154-1F84-0407B07DD6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EC075E10-7479-6B37-E423-DC5D7A096D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B68C6184-FBF8-6D64-A93E-996EB73E8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68650E96-CE8B-C74D-FA66-BB0785F2B8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50F8FC4A-C67D-C9B3-C6E8-72EFC59CB5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B38E3C2-1007-2B39-F846-F020B15090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91201" y="1949450"/>
            <a:ext cx="5828713" cy="4431253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buNone/>
              <a:defRPr sz="2400" b="0">
                <a:solidFill>
                  <a:srgbClr val="FEFEFE"/>
                </a:solidFill>
                <a:latin typeface="+mn-lt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685800" indent="-339725">
              <a:defRPr sz="2400">
                <a:solidFill>
                  <a:srgbClr val="FEFEFE"/>
                </a:solidFill>
                <a:latin typeface="+mn-lt"/>
                <a:ea typeface="Lato Light" panose="020F0502020204030203" pitchFamily="34" charset="0"/>
                <a:cs typeface="Lato Light" panose="020F0502020204030203" pitchFamily="34" charset="0"/>
              </a:defRPr>
            </a:lvl2pPr>
            <a:lvl3pPr>
              <a:defRPr>
                <a:solidFill>
                  <a:srgbClr val="FEFEFE"/>
                </a:solidFill>
              </a:defRPr>
            </a:lvl3pPr>
            <a:lvl4pPr>
              <a:defRPr>
                <a:solidFill>
                  <a:srgbClr val="FEFEFE"/>
                </a:solidFill>
              </a:defRPr>
            </a:lvl4pPr>
            <a:lvl5pPr>
              <a:defRPr>
                <a:solidFill>
                  <a:srgbClr val="FEFEFE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75781748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E2D12-F9BD-74FD-EF27-0A534ADDCE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-1"/>
            <a:ext cx="5724258" cy="686910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2E712C4-39C9-4742-B9E7-132A9A3AF5FE}"/>
              </a:ext>
            </a:extLst>
          </p:cNvPr>
          <p:cNvSpPr/>
          <p:nvPr userDrawn="1"/>
        </p:nvSpPr>
        <p:spPr>
          <a:xfrm>
            <a:off x="5133975" y="-9235"/>
            <a:ext cx="7059613" cy="6873372"/>
          </a:xfrm>
          <a:prstGeom prst="rect">
            <a:avLst/>
          </a:prstGeom>
          <a:solidFill>
            <a:srgbClr val="2D6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40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DE9F09B-71E5-AE4A-2310-DBCF69406C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91200" y="1619249"/>
            <a:ext cx="5928220" cy="34861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5400" b="0" cap="none" baseline="0">
                <a:solidFill>
                  <a:srgbClr val="FEFEFE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685800" indent="-339725">
              <a:defRPr sz="3200">
                <a:solidFill>
                  <a:srgbClr val="FEFEFE"/>
                </a:solidFill>
                <a:latin typeface="+mn-lt"/>
                <a:ea typeface="Lato Light" panose="020F0502020204030203" pitchFamily="34" charset="0"/>
                <a:cs typeface="Lato Light" panose="020F0502020204030203" pitchFamily="34" charset="0"/>
              </a:defRPr>
            </a:lvl2pPr>
            <a:lvl3pPr>
              <a:defRPr>
                <a:solidFill>
                  <a:srgbClr val="FEFEFE"/>
                </a:solidFill>
              </a:defRPr>
            </a:lvl3pPr>
            <a:lvl4pPr>
              <a:defRPr>
                <a:solidFill>
                  <a:srgbClr val="FEFEFE"/>
                </a:solidFill>
              </a:defRPr>
            </a:lvl4pPr>
            <a:lvl5pPr>
              <a:defRPr>
                <a:solidFill>
                  <a:srgbClr val="FEFEFE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D636556-8FF0-25F1-54FF-BB19E014DB01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chemeClr val="bg1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F3C693B5-2998-7AF2-FE43-50E89DE4E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F3F5235-DF4C-7B52-B372-993C2B7C8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7509AD04-7CB1-604D-B9EE-4B38665B4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A9FE6A59-1E04-4EAC-DDA7-B26647035E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394A6309-4CEB-D05D-9F17-A527A94121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09363045-3170-E3C8-008B-C45398C82E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95048948-5D63-2C20-1FC9-B3F8A1CB3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AC4C1BBB-F17F-C189-D02F-397BC32D7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01E85D35-8209-17F4-C448-90D62E613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C7F2F7ED-5DA8-52D0-03DF-11BA08136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E83A000B-438A-C995-B5E1-D83221915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Rectangle 16">
              <a:extLst>
                <a:ext uri="{FF2B5EF4-FFF2-40B4-BE49-F238E27FC236}">
                  <a16:creationId xmlns:a16="http://schemas.microsoft.com/office/drawing/2014/main" id="{B50794EC-BDEF-8CE6-6EA4-05BB9E646E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E9F4BF39-D485-3BF9-688E-6DF1BD19F5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2A55AA5D-D58A-AECA-1F53-172B130C69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D039CDF6-59F2-9D26-F16E-AC619A050A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6B580AC7-971C-FAC3-A136-E20F8002A5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0D9AC722-491E-6A32-AACD-8BA81A3290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414926749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ity skyline at night&#10;&#10;Description automatically generated">
            <a:extLst>
              <a:ext uri="{FF2B5EF4-FFF2-40B4-BE49-F238E27FC236}">
                <a16:creationId xmlns:a16="http://schemas.microsoft.com/office/drawing/2014/main" id="{33BB81AE-32C1-2F19-070C-1B7AE2A561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5715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2E712C4-39C9-4742-B9E7-132A9A3AF5FE}"/>
              </a:ext>
            </a:extLst>
          </p:cNvPr>
          <p:cNvSpPr/>
          <p:nvPr userDrawn="1"/>
        </p:nvSpPr>
        <p:spPr>
          <a:xfrm>
            <a:off x="5133975" y="-9235"/>
            <a:ext cx="7059613" cy="6873372"/>
          </a:xfrm>
          <a:prstGeom prst="rect">
            <a:avLst/>
          </a:prstGeom>
          <a:solidFill>
            <a:srgbClr val="2D6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40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DE9F09B-71E5-AE4A-2310-DBCF69406C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91201" y="1619249"/>
            <a:ext cx="5911441" cy="34861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5400" b="0" cap="none" baseline="0">
                <a:solidFill>
                  <a:srgbClr val="FEFEFE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685800" indent="-339725">
              <a:defRPr sz="3200">
                <a:solidFill>
                  <a:srgbClr val="FEFEFE"/>
                </a:solidFill>
                <a:latin typeface="+mn-lt"/>
                <a:ea typeface="Lato Light" panose="020F0502020204030203" pitchFamily="34" charset="0"/>
                <a:cs typeface="Lato Light" panose="020F0502020204030203" pitchFamily="34" charset="0"/>
              </a:defRPr>
            </a:lvl2pPr>
            <a:lvl3pPr>
              <a:defRPr>
                <a:solidFill>
                  <a:srgbClr val="FEFEFE"/>
                </a:solidFill>
              </a:defRPr>
            </a:lvl3pPr>
            <a:lvl4pPr>
              <a:defRPr>
                <a:solidFill>
                  <a:srgbClr val="FEFEFE"/>
                </a:solidFill>
              </a:defRPr>
            </a:lvl4pPr>
            <a:lvl5pPr>
              <a:defRPr>
                <a:solidFill>
                  <a:srgbClr val="FEFEFE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2C7C7D7-7CD5-B505-1860-BF196FDE9E2F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chemeClr val="bg1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D0DE5B18-51C7-178C-A872-AB7861D03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558DBCFA-DD4E-FDF6-2DA9-6568A882D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0B26F021-8D0C-93E2-EDF7-15BAC38D4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4591FF73-A85C-235B-8B2B-2761EE2E52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D5115CAD-579E-7A09-B003-915290991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F3061F56-A34A-B105-A893-F73D966B75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351C22DD-CF6F-9958-900C-8FF8C82F47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A7924009-4EB4-02FB-174B-5C011B56C4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D5CAC185-C81E-C460-7BC1-9EFAB4A477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CA4786F8-94AF-DAB6-246C-5EA0E5A7B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308B8A21-CD9C-D5D3-562D-96B9161EC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Rectangle 16">
              <a:extLst>
                <a:ext uri="{FF2B5EF4-FFF2-40B4-BE49-F238E27FC236}">
                  <a16:creationId xmlns:a16="http://schemas.microsoft.com/office/drawing/2014/main" id="{E5BD13E1-4DF8-F8E0-34E7-48DB5B5369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24DD59DC-ACCC-D51F-51DE-85E3A6F1B2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F034DCA0-9EE2-F834-66FC-00ADB43A04C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29D0ABE9-3195-8293-0799-602C2C6A95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D938D546-3C55-BF32-B344-E6775A7D23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E6A04FF2-38DF-D889-6B2B-1A5053CDDC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3955080788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BC0CA9-44DC-79D6-E6EB-0057F9AE81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/>
        </p:blipFill>
        <p:spPr>
          <a:xfrm>
            <a:off x="0" y="0"/>
            <a:ext cx="5730949" cy="687713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2E712C4-39C9-4742-B9E7-132A9A3AF5FE}"/>
              </a:ext>
            </a:extLst>
          </p:cNvPr>
          <p:cNvSpPr/>
          <p:nvPr userDrawn="1"/>
        </p:nvSpPr>
        <p:spPr>
          <a:xfrm>
            <a:off x="5133975" y="-9235"/>
            <a:ext cx="7059613" cy="6873372"/>
          </a:xfrm>
          <a:prstGeom prst="rect">
            <a:avLst/>
          </a:prstGeom>
          <a:solidFill>
            <a:srgbClr val="2D6A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40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1DE9F09B-71E5-AE4A-2310-DBCF69406C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91201" y="1619249"/>
            <a:ext cx="5919830" cy="34861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buNone/>
              <a:defRPr sz="5400" b="0" cap="none" baseline="0">
                <a:solidFill>
                  <a:srgbClr val="FEFEFE"/>
                </a:solidFill>
                <a:latin typeface="+mj-lt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685800" indent="-339725">
              <a:defRPr sz="3200">
                <a:solidFill>
                  <a:srgbClr val="FEFEFE"/>
                </a:solidFill>
                <a:latin typeface="+mn-lt"/>
                <a:ea typeface="Lato Light" panose="020F0502020204030203" pitchFamily="34" charset="0"/>
                <a:cs typeface="Lato Light" panose="020F0502020204030203" pitchFamily="34" charset="0"/>
              </a:defRPr>
            </a:lvl2pPr>
            <a:lvl3pPr>
              <a:defRPr>
                <a:solidFill>
                  <a:srgbClr val="FEFEFE"/>
                </a:solidFill>
              </a:defRPr>
            </a:lvl3pPr>
            <a:lvl4pPr>
              <a:defRPr>
                <a:solidFill>
                  <a:srgbClr val="FEFEFE"/>
                </a:solidFill>
              </a:defRPr>
            </a:lvl4pPr>
            <a:lvl5pPr>
              <a:defRPr>
                <a:solidFill>
                  <a:srgbClr val="FEFEFE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701F16E-43B5-8EF9-B8D7-035987F2C207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chemeClr val="bg1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BE526BB-BE43-1489-4B42-A2FCE14D5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B9C6B413-2E32-D2C5-4AEA-B06805FA0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F85D853-C8F0-B1C3-2771-D56D9B62A2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B4B43287-7277-0FB2-406D-FD05B28D8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BACE99F4-9D4B-AAD9-8830-A0952153E6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01BB75C3-0181-9180-04D1-5322B9C8B05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CC49CA4-76A8-F3DB-A7FD-10F9B3C19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AA3886CE-0968-7089-47A7-7FA66E69EF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75BFF414-5A90-A44B-7E37-10E007F1F8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5E38A869-C760-3F24-7AE8-89C5085EA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5" name="Freeform 15">
              <a:extLst>
                <a:ext uri="{FF2B5EF4-FFF2-40B4-BE49-F238E27FC236}">
                  <a16:creationId xmlns:a16="http://schemas.microsoft.com/office/drawing/2014/main" id="{92A34112-770C-0DC4-752B-EE039D78D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7AB6AF30-357E-8ECF-5F0D-7EBB035C2E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7" name="Freeform 17">
              <a:extLst>
                <a:ext uri="{FF2B5EF4-FFF2-40B4-BE49-F238E27FC236}">
                  <a16:creationId xmlns:a16="http://schemas.microsoft.com/office/drawing/2014/main" id="{09919627-316E-5B77-31AC-2D739DC628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48D0ED3D-AB2F-DDB3-4A86-391F1DCED0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19" name="Freeform 19">
              <a:extLst>
                <a:ext uri="{FF2B5EF4-FFF2-40B4-BE49-F238E27FC236}">
                  <a16:creationId xmlns:a16="http://schemas.microsoft.com/office/drawing/2014/main" id="{8E0B9704-598C-2517-9FFC-D89DF50B1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0" name="Freeform 20">
              <a:extLst>
                <a:ext uri="{FF2B5EF4-FFF2-40B4-BE49-F238E27FC236}">
                  <a16:creationId xmlns:a16="http://schemas.microsoft.com/office/drawing/2014/main" id="{ED71C9C0-E51F-9095-E01A-CFC3820BB9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C8847E96-C8AA-69CA-11CC-9EC41F346E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60453641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69BD9F-EB35-416C-A36A-048D2DFEC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011" y="60971"/>
            <a:ext cx="11071242" cy="106405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8B1A5-CCD1-4F18-B737-A7EC38F8D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6391" y="1450975"/>
            <a:ext cx="11068861" cy="28389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3A26C65-5E9D-4B0D-AC12-4EBEC46EDCDE}"/>
              </a:ext>
            </a:extLst>
          </p:cNvPr>
          <p:cNvSpPr txBox="1"/>
          <p:nvPr/>
        </p:nvSpPr>
        <p:spPr>
          <a:xfrm>
            <a:off x="603497" y="6695171"/>
            <a:ext cx="1080759" cy="83100"/>
          </a:xfrm>
          <a:prstGeom prst="rect">
            <a:avLst/>
          </a:prstGeom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600" kern="1200" dirty="0">
                <a:solidFill>
                  <a:schemeClr val="tx1"/>
                </a:solidFill>
                <a:latin typeface="+mn-lt"/>
                <a:ea typeface="+mn-ea"/>
                <a:cs typeface="Calibri" panose="020F0502020204030204" pitchFamily="34" charset="0"/>
              </a:rPr>
              <a:t>© 2024 Juniper Networks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DF44693-F829-0153-E9EB-B570AE75DA9B}"/>
              </a:ext>
            </a:extLst>
          </p:cNvPr>
          <p:cNvGrpSpPr/>
          <p:nvPr userDrawn="1"/>
        </p:nvGrpSpPr>
        <p:grpSpPr>
          <a:xfrm>
            <a:off x="10842866" y="6524864"/>
            <a:ext cx="867564" cy="238330"/>
            <a:chOff x="1855788" y="3378201"/>
            <a:chExt cx="3709987" cy="1019175"/>
          </a:xfrm>
          <a:solidFill>
            <a:schemeClr val="tx1"/>
          </a:solidFill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ABCD44A9-D9D9-9664-9B77-F873B28C12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6650" y="4197351"/>
              <a:ext cx="160337" cy="196850"/>
            </a:xfrm>
            <a:custGeom>
              <a:avLst/>
              <a:gdLst>
                <a:gd name="T0" fmla="*/ 0 w 101"/>
                <a:gd name="T1" fmla="*/ 0 h 124"/>
                <a:gd name="T2" fmla="*/ 13 w 101"/>
                <a:gd name="T3" fmla="*/ 0 h 124"/>
                <a:gd name="T4" fmla="*/ 87 w 101"/>
                <a:gd name="T5" fmla="*/ 101 h 124"/>
                <a:gd name="T6" fmla="*/ 87 w 101"/>
                <a:gd name="T7" fmla="*/ 0 h 124"/>
                <a:gd name="T8" fmla="*/ 101 w 101"/>
                <a:gd name="T9" fmla="*/ 0 h 124"/>
                <a:gd name="T10" fmla="*/ 101 w 101"/>
                <a:gd name="T11" fmla="*/ 124 h 124"/>
                <a:gd name="T12" fmla="*/ 89 w 101"/>
                <a:gd name="T13" fmla="*/ 124 h 124"/>
                <a:gd name="T14" fmla="*/ 12 w 101"/>
                <a:gd name="T15" fmla="*/ 18 h 124"/>
                <a:gd name="T16" fmla="*/ 12 w 101"/>
                <a:gd name="T17" fmla="*/ 124 h 124"/>
                <a:gd name="T18" fmla="*/ 0 w 101"/>
                <a:gd name="T19" fmla="*/ 124 h 124"/>
                <a:gd name="T20" fmla="*/ 0 w 101"/>
                <a:gd name="T21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124">
                  <a:moveTo>
                    <a:pt x="0" y="0"/>
                  </a:moveTo>
                  <a:lnTo>
                    <a:pt x="13" y="0"/>
                  </a:lnTo>
                  <a:lnTo>
                    <a:pt x="87" y="101"/>
                  </a:lnTo>
                  <a:lnTo>
                    <a:pt x="87" y="0"/>
                  </a:lnTo>
                  <a:lnTo>
                    <a:pt x="101" y="0"/>
                  </a:lnTo>
                  <a:lnTo>
                    <a:pt x="101" y="124"/>
                  </a:lnTo>
                  <a:lnTo>
                    <a:pt x="89" y="124"/>
                  </a:lnTo>
                  <a:lnTo>
                    <a:pt x="12" y="18"/>
                  </a:lnTo>
                  <a:lnTo>
                    <a:pt x="1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2843885B-9B04-0E2D-E334-8FAB83107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6200" y="4197351"/>
              <a:ext cx="130175" cy="196850"/>
            </a:xfrm>
            <a:custGeom>
              <a:avLst/>
              <a:gdLst>
                <a:gd name="T0" fmla="*/ 0 w 82"/>
                <a:gd name="T1" fmla="*/ 0 h 124"/>
                <a:gd name="T2" fmla="*/ 82 w 82"/>
                <a:gd name="T3" fmla="*/ 0 h 124"/>
                <a:gd name="T4" fmla="*/ 82 w 82"/>
                <a:gd name="T5" fmla="*/ 12 h 124"/>
                <a:gd name="T6" fmla="*/ 13 w 82"/>
                <a:gd name="T7" fmla="*/ 12 h 124"/>
                <a:gd name="T8" fmla="*/ 13 w 82"/>
                <a:gd name="T9" fmla="*/ 53 h 124"/>
                <a:gd name="T10" fmla="*/ 80 w 82"/>
                <a:gd name="T11" fmla="*/ 53 h 124"/>
                <a:gd name="T12" fmla="*/ 80 w 82"/>
                <a:gd name="T13" fmla="*/ 65 h 124"/>
                <a:gd name="T14" fmla="*/ 13 w 82"/>
                <a:gd name="T15" fmla="*/ 65 h 124"/>
                <a:gd name="T16" fmla="*/ 13 w 82"/>
                <a:gd name="T17" fmla="*/ 112 h 124"/>
                <a:gd name="T18" fmla="*/ 82 w 82"/>
                <a:gd name="T19" fmla="*/ 112 h 124"/>
                <a:gd name="T20" fmla="*/ 82 w 82"/>
                <a:gd name="T21" fmla="*/ 124 h 124"/>
                <a:gd name="T22" fmla="*/ 0 w 82"/>
                <a:gd name="T23" fmla="*/ 124 h 124"/>
                <a:gd name="T24" fmla="*/ 0 w 82"/>
                <a:gd name="T25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24">
                  <a:moveTo>
                    <a:pt x="0" y="0"/>
                  </a:moveTo>
                  <a:lnTo>
                    <a:pt x="82" y="0"/>
                  </a:lnTo>
                  <a:lnTo>
                    <a:pt x="82" y="12"/>
                  </a:lnTo>
                  <a:lnTo>
                    <a:pt x="13" y="12"/>
                  </a:lnTo>
                  <a:lnTo>
                    <a:pt x="13" y="53"/>
                  </a:lnTo>
                  <a:lnTo>
                    <a:pt x="80" y="53"/>
                  </a:lnTo>
                  <a:lnTo>
                    <a:pt x="80" y="65"/>
                  </a:lnTo>
                  <a:lnTo>
                    <a:pt x="13" y="65"/>
                  </a:lnTo>
                  <a:lnTo>
                    <a:pt x="13" y="112"/>
                  </a:lnTo>
                  <a:lnTo>
                    <a:pt x="82" y="112"/>
                  </a:lnTo>
                  <a:lnTo>
                    <a:pt x="82" y="124"/>
                  </a:lnTo>
                  <a:lnTo>
                    <a:pt x="0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0CD7D2A2-6012-C226-418B-560F1EE6D8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5" y="4197351"/>
              <a:ext cx="166687" cy="196850"/>
            </a:xfrm>
            <a:custGeom>
              <a:avLst/>
              <a:gdLst>
                <a:gd name="T0" fmla="*/ 46 w 105"/>
                <a:gd name="T1" fmla="*/ 12 h 124"/>
                <a:gd name="T2" fmla="*/ 0 w 105"/>
                <a:gd name="T3" fmla="*/ 12 h 124"/>
                <a:gd name="T4" fmla="*/ 0 w 105"/>
                <a:gd name="T5" fmla="*/ 0 h 124"/>
                <a:gd name="T6" fmla="*/ 105 w 105"/>
                <a:gd name="T7" fmla="*/ 0 h 124"/>
                <a:gd name="T8" fmla="*/ 105 w 105"/>
                <a:gd name="T9" fmla="*/ 12 h 124"/>
                <a:gd name="T10" fmla="*/ 59 w 105"/>
                <a:gd name="T11" fmla="*/ 12 h 124"/>
                <a:gd name="T12" fmla="*/ 59 w 105"/>
                <a:gd name="T13" fmla="*/ 124 h 124"/>
                <a:gd name="T14" fmla="*/ 46 w 105"/>
                <a:gd name="T15" fmla="*/ 124 h 124"/>
                <a:gd name="T16" fmla="*/ 46 w 105"/>
                <a:gd name="T17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24">
                  <a:moveTo>
                    <a:pt x="46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12"/>
                  </a:lnTo>
                  <a:lnTo>
                    <a:pt x="59" y="12"/>
                  </a:lnTo>
                  <a:lnTo>
                    <a:pt x="59" y="124"/>
                  </a:lnTo>
                  <a:lnTo>
                    <a:pt x="46" y="124"/>
                  </a:lnTo>
                  <a:lnTo>
                    <a:pt x="46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9E024927-3783-3610-825A-7A1D18B981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4197351"/>
              <a:ext cx="268287" cy="196850"/>
            </a:xfrm>
            <a:custGeom>
              <a:avLst/>
              <a:gdLst>
                <a:gd name="T0" fmla="*/ 0 w 169"/>
                <a:gd name="T1" fmla="*/ 0 h 124"/>
                <a:gd name="T2" fmla="*/ 14 w 169"/>
                <a:gd name="T3" fmla="*/ 0 h 124"/>
                <a:gd name="T4" fmla="*/ 45 w 169"/>
                <a:gd name="T5" fmla="*/ 101 h 124"/>
                <a:gd name="T6" fmla="*/ 78 w 169"/>
                <a:gd name="T7" fmla="*/ 0 h 124"/>
                <a:gd name="T8" fmla="*/ 91 w 169"/>
                <a:gd name="T9" fmla="*/ 0 h 124"/>
                <a:gd name="T10" fmla="*/ 124 w 169"/>
                <a:gd name="T11" fmla="*/ 101 h 124"/>
                <a:gd name="T12" fmla="*/ 155 w 169"/>
                <a:gd name="T13" fmla="*/ 0 h 124"/>
                <a:gd name="T14" fmla="*/ 169 w 169"/>
                <a:gd name="T15" fmla="*/ 0 h 124"/>
                <a:gd name="T16" fmla="*/ 128 w 169"/>
                <a:gd name="T17" fmla="*/ 124 h 124"/>
                <a:gd name="T18" fmla="*/ 118 w 169"/>
                <a:gd name="T19" fmla="*/ 124 h 124"/>
                <a:gd name="T20" fmla="*/ 85 w 169"/>
                <a:gd name="T21" fmla="*/ 21 h 124"/>
                <a:gd name="T22" fmla="*/ 51 w 169"/>
                <a:gd name="T23" fmla="*/ 124 h 124"/>
                <a:gd name="T24" fmla="*/ 39 w 169"/>
                <a:gd name="T25" fmla="*/ 124 h 124"/>
                <a:gd name="T26" fmla="*/ 0 w 169"/>
                <a:gd name="T27" fmla="*/ 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24">
                  <a:moveTo>
                    <a:pt x="0" y="0"/>
                  </a:moveTo>
                  <a:lnTo>
                    <a:pt x="14" y="0"/>
                  </a:lnTo>
                  <a:lnTo>
                    <a:pt x="45" y="101"/>
                  </a:lnTo>
                  <a:lnTo>
                    <a:pt x="78" y="0"/>
                  </a:lnTo>
                  <a:lnTo>
                    <a:pt x="91" y="0"/>
                  </a:lnTo>
                  <a:lnTo>
                    <a:pt x="124" y="101"/>
                  </a:lnTo>
                  <a:lnTo>
                    <a:pt x="155" y="0"/>
                  </a:lnTo>
                  <a:lnTo>
                    <a:pt x="169" y="0"/>
                  </a:lnTo>
                  <a:lnTo>
                    <a:pt x="128" y="124"/>
                  </a:lnTo>
                  <a:lnTo>
                    <a:pt x="118" y="124"/>
                  </a:lnTo>
                  <a:lnTo>
                    <a:pt x="85" y="21"/>
                  </a:lnTo>
                  <a:lnTo>
                    <a:pt x="51" y="124"/>
                  </a:lnTo>
                  <a:lnTo>
                    <a:pt x="39" y="1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AF4402B5-50DA-EAAC-8A53-A031A7376E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7550" y="4192588"/>
              <a:ext cx="198437" cy="204788"/>
            </a:xfrm>
            <a:custGeom>
              <a:avLst/>
              <a:gdLst>
                <a:gd name="T0" fmla="*/ 0 w 83"/>
                <a:gd name="T1" fmla="*/ 43 h 85"/>
                <a:gd name="T2" fmla="*/ 42 w 83"/>
                <a:gd name="T3" fmla="*/ 0 h 85"/>
                <a:gd name="T4" fmla="*/ 83 w 83"/>
                <a:gd name="T5" fmla="*/ 43 h 85"/>
                <a:gd name="T6" fmla="*/ 42 w 83"/>
                <a:gd name="T7" fmla="*/ 85 h 85"/>
                <a:gd name="T8" fmla="*/ 0 w 83"/>
                <a:gd name="T9" fmla="*/ 43 h 85"/>
                <a:gd name="T10" fmla="*/ 74 w 83"/>
                <a:gd name="T11" fmla="*/ 43 h 85"/>
                <a:gd name="T12" fmla="*/ 42 w 83"/>
                <a:gd name="T13" fmla="*/ 9 h 85"/>
                <a:gd name="T14" fmla="*/ 9 w 83"/>
                <a:gd name="T15" fmla="*/ 43 h 85"/>
                <a:gd name="T16" fmla="*/ 42 w 83"/>
                <a:gd name="T17" fmla="*/ 77 h 85"/>
                <a:gd name="T18" fmla="*/ 74 w 83"/>
                <a:gd name="T19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5">
                  <a:moveTo>
                    <a:pt x="0" y="43"/>
                  </a:moveTo>
                  <a:cubicBezTo>
                    <a:pt x="0" y="13"/>
                    <a:pt x="15" y="0"/>
                    <a:pt x="42" y="0"/>
                  </a:cubicBezTo>
                  <a:cubicBezTo>
                    <a:pt x="68" y="0"/>
                    <a:pt x="83" y="13"/>
                    <a:pt x="83" y="43"/>
                  </a:cubicBezTo>
                  <a:cubicBezTo>
                    <a:pt x="83" y="72"/>
                    <a:pt x="68" y="85"/>
                    <a:pt x="42" y="85"/>
                  </a:cubicBezTo>
                  <a:cubicBezTo>
                    <a:pt x="15" y="85"/>
                    <a:pt x="0" y="72"/>
                    <a:pt x="0" y="43"/>
                  </a:cubicBezTo>
                  <a:close/>
                  <a:moveTo>
                    <a:pt x="74" y="43"/>
                  </a:moveTo>
                  <a:cubicBezTo>
                    <a:pt x="74" y="21"/>
                    <a:pt x="64" y="9"/>
                    <a:pt x="42" y="9"/>
                  </a:cubicBezTo>
                  <a:cubicBezTo>
                    <a:pt x="19" y="9"/>
                    <a:pt x="9" y="21"/>
                    <a:pt x="9" y="43"/>
                  </a:cubicBezTo>
                  <a:cubicBezTo>
                    <a:pt x="9" y="65"/>
                    <a:pt x="19" y="77"/>
                    <a:pt x="42" y="77"/>
                  </a:cubicBezTo>
                  <a:cubicBezTo>
                    <a:pt x="64" y="77"/>
                    <a:pt x="74" y="65"/>
                    <a:pt x="7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1070E4E3-DDE0-B757-FF81-7C8E43E77F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8850" y="4197351"/>
              <a:ext cx="150812" cy="196850"/>
            </a:xfrm>
            <a:custGeom>
              <a:avLst/>
              <a:gdLst>
                <a:gd name="T0" fmla="*/ 33 w 63"/>
                <a:gd name="T1" fmla="*/ 48 h 82"/>
                <a:gd name="T2" fmla="*/ 8 w 63"/>
                <a:gd name="T3" fmla="*/ 48 h 82"/>
                <a:gd name="T4" fmla="*/ 8 w 63"/>
                <a:gd name="T5" fmla="*/ 82 h 82"/>
                <a:gd name="T6" fmla="*/ 0 w 63"/>
                <a:gd name="T7" fmla="*/ 82 h 82"/>
                <a:gd name="T8" fmla="*/ 0 w 63"/>
                <a:gd name="T9" fmla="*/ 0 h 82"/>
                <a:gd name="T10" fmla="*/ 35 w 63"/>
                <a:gd name="T11" fmla="*/ 0 h 82"/>
                <a:gd name="T12" fmla="*/ 63 w 63"/>
                <a:gd name="T13" fmla="*/ 24 h 82"/>
                <a:gd name="T14" fmla="*/ 42 w 63"/>
                <a:gd name="T15" fmla="*/ 48 h 82"/>
                <a:gd name="T16" fmla="*/ 61 w 63"/>
                <a:gd name="T17" fmla="*/ 82 h 82"/>
                <a:gd name="T18" fmla="*/ 52 w 63"/>
                <a:gd name="T19" fmla="*/ 82 h 82"/>
                <a:gd name="T20" fmla="*/ 33 w 63"/>
                <a:gd name="T21" fmla="*/ 48 h 82"/>
                <a:gd name="T22" fmla="*/ 35 w 63"/>
                <a:gd name="T23" fmla="*/ 40 h 82"/>
                <a:gd name="T24" fmla="*/ 54 w 63"/>
                <a:gd name="T25" fmla="*/ 24 h 82"/>
                <a:gd name="T26" fmla="*/ 35 w 63"/>
                <a:gd name="T27" fmla="*/ 8 h 82"/>
                <a:gd name="T28" fmla="*/ 8 w 63"/>
                <a:gd name="T29" fmla="*/ 8 h 82"/>
                <a:gd name="T30" fmla="*/ 8 w 63"/>
                <a:gd name="T31" fmla="*/ 40 h 82"/>
                <a:gd name="T32" fmla="*/ 35 w 63"/>
                <a:gd name="T33" fmla="*/ 4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82">
                  <a:moveTo>
                    <a:pt x="33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54" y="0"/>
                    <a:pt x="63" y="7"/>
                    <a:pt x="63" y="24"/>
                  </a:cubicBezTo>
                  <a:cubicBezTo>
                    <a:pt x="63" y="38"/>
                    <a:pt x="56" y="46"/>
                    <a:pt x="42" y="48"/>
                  </a:cubicBezTo>
                  <a:cubicBezTo>
                    <a:pt x="61" y="82"/>
                    <a:pt x="61" y="82"/>
                    <a:pt x="61" y="82"/>
                  </a:cubicBezTo>
                  <a:cubicBezTo>
                    <a:pt x="52" y="82"/>
                    <a:pt x="52" y="82"/>
                    <a:pt x="52" y="82"/>
                  </a:cubicBezTo>
                  <a:lnTo>
                    <a:pt x="33" y="48"/>
                  </a:lnTo>
                  <a:close/>
                  <a:moveTo>
                    <a:pt x="35" y="40"/>
                  </a:moveTo>
                  <a:cubicBezTo>
                    <a:pt x="47" y="40"/>
                    <a:pt x="54" y="37"/>
                    <a:pt x="54" y="24"/>
                  </a:cubicBezTo>
                  <a:cubicBezTo>
                    <a:pt x="54" y="11"/>
                    <a:pt x="47" y="8"/>
                    <a:pt x="35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lnTo>
                    <a:pt x="35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50B4A804-4060-AF13-0722-25CB83041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2525" y="4197351"/>
              <a:ext cx="153987" cy="196850"/>
            </a:xfrm>
            <a:custGeom>
              <a:avLst/>
              <a:gdLst>
                <a:gd name="T0" fmla="*/ 38 w 97"/>
                <a:gd name="T1" fmla="*/ 57 h 124"/>
                <a:gd name="T2" fmla="*/ 14 w 97"/>
                <a:gd name="T3" fmla="*/ 85 h 124"/>
                <a:gd name="T4" fmla="*/ 14 w 97"/>
                <a:gd name="T5" fmla="*/ 124 h 124"/>
                <a:gd name="T6" fmla="*/ 0 w 97"/>
                <a:gd name="T7" fmla="*/ 124 h 124"/>
                <a:gd name="T8" fmla="*/ 0 w 97"/>
                <a:gd name="T9" fmla="*/ 0 h 124"/>
                <a:gd name="T10" fmla="*/ 14 w 97"/>
                <a:gd name="T11" fmla="*/ 0 h 124"/>
                <a:gd name="T12" fmla="*/ 14 w 97"/>
                <a:gd name="T13" fmla="*/ 68 h 124"/>
                <a:gd name="T14" fmla="*/ 76 w 97"/>
                <a:gd name="T15" fmla="*/ 0 h 124"/>
                <a:gd name="T16" fmla="*/ 91 w 97"/>
                <a:gd name="T17" fmla="*/ 0 h 124"/>
                <a:gd name="T18" fmla="*/ 47 w 97"/>
                <a:gd name="T19" fmla="*/ 48 h 124"/>
                <a:gd name="T20" fmla="*/ 97 w 97"/>
                <a:gd name="T21" fmla="*/ 124 h 124"/>
                <a:gd name="T22" fmla="*/ 82 w 97"/>
                <a:gd name="T23" fmla="*/ 124 h 124"/>
                <a:gd name="T24" fmla="*/ 38 w 97"/>
                <a:gd name="T25" fmla="*/ 5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7" h="124">
                  <a:moveTo>
                    <a:pt x="38" y="57"/>
                  </a:moveTo>
                  <a:lnTo>
                    <a:pt x="14" y="85"/>
                  </a:lnTo>
                  <a:lnTo>
                    <a:pt x="14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4" y="0"/>
                  </a:lnTo>
                  <a:lnTo>
                    <a:pt x="14" y="68"/>
                  </a:lnTo>
                  <a:lnTo>
                    <a:pt x="76" y="0"/>
                  </a:lnTo>
                  <a:lnTo>
                    <a:pt x="91" y="0"/>
                  </a:lnTo>
                  <a:lnTo>
                    <a:pt x="47" y="48"/>
                  </a:lnTo>
                  <a:lnTo>
                    <a:pt x="97" y="124"/>
                  </a:lnTo>
                  <a:lnTo>
                    <a:pt x="82" y="124"/>
                  </a:lnTo>
                  <a:lnTo>
                    <a:pt x="38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9420134C-CEDF-3BE5-7D2D-40289060F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3975" y="4192588"/>
              <a:ext cx="160337" cy="204788"/>
            </a:xfrm>
            <a:custGeom>
              <a:avLst/>
              <a:gdLst>
                <a:gd name="T0" fmla="*/ 0 w 67"/>
                <a:gd name="T1" fmla="*/ 75 h 85"/>
                <a:gd name="T2" fmla="*/ 5 w 67"/>
                <a:gd name="T3" fmla="*/ 69 h 85"/>
                <a:gd name="T4" fmla="*/ 34 w 67"/>
                <a:gd name="T5" fmla="*/ 77 h 85"/>
                <a:gd name="T6" fmla="*/ 59 w 67"/>
                <a:gd name="T7" fmla="*/ 61 h 85"/>
                <a:gd name="T8" fmla="*/ 34 w 67"/>
                <a:gd name="T9" fmla="*/ 45 h 85"/>
                <a:gd name="T10" fmla="*/ 5 w 67"/>
                <a:gd name="T11" fmla="*/ 22 h 85"/>
                <a:gd name="T12" fmla="*/ 34 w 67"/>
                <a:gd name="T13" fmla="*/ 0 h 85"/>
                <a:gd name="T14" fmla="*/ 63 w 67"/>
                <a:gd name="T15" fmla="*/ 8 h 85"/>
                <a:gd name="T16" fmla="*/ 58 w 67"/>
                <a:gd name="T17" fmla="*/ 15 h 85"/>
                <a:gd name="T18" fmla="*/ 34 w 67"/>
                <a:gd name="T19" fmla="*/ 8 h 85"/>
                <a:gd name="T20" fmla="*/ 13 w 67"/>
                <a:gd name="T21" fmla="*/ 22 h 85"/>
                <a:gd name="T22" fmla="*/ 36 w 67"/>
                <a:gd name="T23" fmla="*/ 37 h 85"/>
                <a:gd name="T24" fmla="*/ 67 w 67"/>
                <a:gd name="T25" fmla="*/ 61 h 85"/>
                <a:gd name="T26" fmla="*/ 34 w 67"/>
                <a:gd name="T27" fmla="*/ 85 h 85"/>
                <a:gd name="T28" fmla="*/ 0 w 67"/>
                <a:gd name="T29" fmla="*/ 7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85">
                  <a:moveTo>
                    <a:pt x="0" y="75"/>
                  </a:moveTo>
                  <a:cubicBezTo>
                    <a:pt x="5" y="69"/>
                    <a:pt x="5" y="69"/>
                    <a:pt x="5" y="69"/>
                  </a:cubicBezTo>
                  <a:cubicBezTo>
                    <a:pt x="15" y="75"/>
                    <a:pt x="24" y="77"/>
                    <a:pt x="34" y="77"/>
                  </a:cubicBezTo>
                  <a:cubicBezTo>
                    <a:pt x="51" y="77"/>
                    <a:pt x="59" y="72"/>
                    <a:pt x="59" y="61"/>
                  </a:cubicBezTo>
                  <a:cubicBezTo>
                    <a:pt x="59" y="49"/>
                    <a:pt x="49" y="48"/>
                    <a:pt x="34" y="45"/>
                  </a:cubicBezTo>
                  <a:cubicBezTo>
                    <a:pt x="16" y="42"/>
                    <a:pt x="5" y="39"/>
                    <a:pt x="5" y="22"/>
                  </a:cubicBezTo>
                  <a:cubicBezTo>
                    <a:pt x="5" y="7"/>
                    <a:pt x="15" y="0"/>
                    <a:pt x="34" y="0"/>
                  </a:cubicBezTo>
                  <a:cubicBezTo>
                    <a:pt x="47" y="0"/>
                    <a:pt x="56" y="3"/>
                    <a:pt x="63" y="8"/>
                  </a:cubicBezTo>
                  <a:cubicBezTo>
                    <a:pt x="58" y="15"/>
                    <a:pt x="58" y="15"/>
                    <a:pt x="58" y="15"/>
                  </a:cubicBezTo>
                  <a:cubicBezTo>
                    <a:pt x="52" y="11"/>
                    <a:pt x="43" y="8"/>
                    <a:pt x="34" y="8"/>
                  </a:cubicBezTo>
                  <a:cubicBezTo>
                    <a:pt x="19" y="8"/>
                    <a:pt x="13" y="12"/>
                    <a:pt x="13" y="22"/>
                  </a:cubicBezTo>
                  <a:cubicBezTo>
                    <a:pt x="13" y="33"/>
                    <a:pt x="22" y="35"/>
                    <a:pt x="36" y="37"/>
                  </a:cubicBezTo>
                  <a:cubicBezTo>
                    <a:pt x="54" y="40"/>
                    <a:pt x="67" y="43"/>
                    <a:pt x="67" y="61"/>
                  </a:cubicBezTo>
                  <a:cubicBezTo>
                    <a:pt x="67" y="77"/>
                    <a:pt x="57" y="85"/>
                    <a:pt x="34" y="85"/>
                  </a:cubicBezTo>
                  <a:cubicBezTo>
                    <a:pt x="22" y="85"/>
                    <a:pt x="11" y="82"/>
                    <a:pt x="0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E7F3907B-6815-78EC-1A96-FC5C828422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3350" y="3379788"/>
              <a:ext cx="352425" cy="730250"/>
            </a:xfrm>
            <a:custGeom>
              <a:avLst/>
              <a:gdLst>
                <a:gd name="T0" fmla="*/ 120 w 147"/>
                <a:gd name="T1" fmla="*/ 0 h 303"/>
                <a:gd name="T2" fmla="*/ 0 w 147"/>
                <a:gd name="T3" fmla="*/ 125 h 303"/>
                <a:gd name="T4" fmla="*/ 0 w 147"/>
                <a:gd name="T5" fmla="*/ 303 h 303"/>
                <a:gd name="T6" fmla="*/ 27 w 147"/>
                <a:gd name="T7" fmla="*/ 303 h 303"/>
                <a:gd name="T8" fmla="*/ 27 w 147"/>
                <a:gd name="T9" fmla="*/ 125 h 303"/>
                <a:gd name="T10" fmla="*/ 120 w 147"/>
                <a:gd name="T11" fmla="*/ 26 h 303"/>
                <a:gd name="T12" fmla="*/ 147 w 147"/>
                <a:gd name="T13" fmla="*/ 27 h 303"/>
                <a:gd name="T14" fmla="*/ 147 w 147"/>
                <a:gd name="T15" fmla="*/ 1 h 303"/>
                <a:gd name="T16" fmla="*/ 120 w 147"/>
                <a:gd name="T17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7" h="303">
                  <a:moveTo>
                    <a:pt x="120" y="0"/>
                  </a:moveTo>
                  <a:cubicBezTo>
                    <a:pt x="5" y="0"/>
                    <a:pt x="0" y="52"/>
                    <a:pt x="0" y="125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27" y="125"/>
                    <a:pt x="27" y="125"/>
                    <a:pt x="27" y="125"/>
                  </a:cubicBezTo>
                  <a:cubicBezTo>
                    <a:pt x="27" y="70"/>
                    <a:pt x="25" y="26"/>
                    <a:pt x="120" y="26"/>
                  </a:cubicBezTo>
                  <a:cubicBezTo>
                    <a:pt x="130" y="26"/>
                    <a:pt x="139" y="26"/>
                    <a:pt x="147" y="27"/>
                  </a:cubicBezTo>
                  <a:cubicBezTo>
                    <a:pt x="147" y="1"/>
                    <a:pt x="147" y="1"/>
                    <a:pt x="147" y="1"/>
                  </a:cubicBezTo>
                  <a:cubicBezTo>
                    <a:pt x="139" y="1"/>
                    <a:pt x="130" y="0"/>
                    <a:pt x="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7308546A-3199-C90E-482E-708F8F639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3394076"/>
              <a:ext cx="582612" cy="730250"/>
            </a:xfrm>
            <a:custGeom>
              <a:avLst/>
              <a:gdLst>
                <a:gd name="T0" fmla="*/ 0 w 243"/>
                <a:gd name="T1" fmla="*/ 181 h 303"/>
                <a:gd name="T2" fmla="*/ 0 w 243"/>
                <a:gd name="T3" fmla="*/ 0 h 303"/>
                <a:gd name="T4" fmla="*/ 28 w 243"/>
                <a:gd name="T5" fmla="*/ 0 h 303"/>
                <a:gd name="T6" fmla="*/ 28 w 243"/>
                <a:gd name="T7" fmla="*/ 182 h 303"/>
                <a:gd name="T8" fmla="*/ 123 w 243"/>
                <a:gd name="T9" fmla="*/ 278 h 303"/>
                <a:gd name="T10" fmla="*/ 216 w 243"/>
                <a:gd name="T11" fmla="*/ 179 h 303"/>
                <a:gd name="T12" fmla="*/ 216 w 243"/>
                <a:gd name="T13" fmla="*/ 0 h 303"/>
                <a:gd name="T14" fmla="*/ 243 w 243"/>
                <a:gd name="T15" fmla="*/ 0 h 303"/>
                <a:gd name="T16" fmla="*/ 243 w 243"/>
                <a:gd name="T17" fmla="*/ 179 h 303"/>
                <a:gd name="T18" fmla="*/ 123 w 243"/>
                <a:gd name="T19" fmla="*/ 303 h 303"/>
                <a:gd name="T20" fmla="*/ 0 w 243"/>
                <a:gd name="T21" fmla="*/ 18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303">
                  <a:moveTo>
                    <a:pt x="0" y="18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82"/>
                    <a:pt x="28" y="182"/>
                    <a:pt x="28" y="182"/>
                  </a:cubicBezTo>
                  <a:cubicBezTo>
                    <a:pt x="28" y="234"/>
                    <a:pt x="27" y="278"/>
                    <a:pt x="123" y="278"/>
                  </a:cubicBezTo>
                  <a:cubicBezTo>
                    <a:pt x="218" y="278"/>
                    <a:pt x="216" y="234"/>
                    <a:pt x="216" y="179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43" y="179"/>
                    <a:pt x="243" y="179"/>
                    <a:pt x="243" y="179"/>
                  </a:cubicBezTo>
                  <a:cubicBezTo>
                    <a:pt x="243" y="252"/>
                    <a:pt x="238" y="303"/>
                    <a:pt x="123" y="303"/>
                  </a:cubicBezTo>
                  <a:cubicBezTo>
                    <a:pt x="7" y="303"/>
                    <a:pt x="0" y="252"/>
                    <a:pt x="0" y="18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FA0F85D1-198C-D685-46D8-0A2209F5BA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3388" y="3379788"/>
              <a:ext cx="581025" cy="730250"/>
            </a:xfrm>
            <a:custGeom>
              <a:avLst/>
              <a:gdLst>
                <a:gd name="T0" fmla="*/ 242 w 242"/>
                <a:gd name="T1" fmla="*/ 122 h 303"/>
                <a:gd name="T2" fmla="*/ 242 w 242"/>
                <a:gd name="T3" fmla="*/ 303 h 303"/>
                <a:gd name="T4" fmla="*/ 215 w 242"/>
                <a:gd name="T5" fmla="*/ 303 h 303"/>
                <a:gd name="T6" fmla="*/ 215 w 242"/>
                <a:gd name="T7" fmla="*/ 122 h 303"/>
                <a:gd name="T8" fmla="*/ 120 w 242"/>
                <a:gd name="T9" fmla="*/ 26 h 303"/>
                <a:gd name="T10" fmla="*/ 27 w 242"/>
                <a:gd name="T11" fmla="*/ 125 h 303"/>
                <a:gd name="T12" fmla="*/ 27 w 242"/>
                <a:gd name="T13" fmla="*/ 303 h 303"/>
                <a:gd name="T14" fmla="*/ 0 w 242"/>
                <a:gd name="T15" fmla="*/ 303 h 303"/>
                <a:gd name="T16" fmla="*/ 0 w 242"/>
                <a:gd name="T17" fmla="*/ 125 h 303"/>
                <a:gd name="T18" fmla="*/ 120 w 242"/>
                <a:gd name="T19" fmla="*/ 0 h 303"/>
                <a:gd name="T20" fmla="*/ 242 w 242"/>
                <a:gd name="T21" fmla="*/ 122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2" h="303">
                  <a:moveTo>
                    <a:pt x="242" y="122"/>
                  </a:moveTo>
                  <a:cubicBezTo>
                    <a:pt x="242" y="303"/>
                    <a:pt x="242" y="303"/>
                    <a:pt x="242" y="303"/>
                  </a:cubicBezTo>
                  <a:cubicBezTo>
                    <a:pt x="215" y="303"/>
                    <a:pt x="215" y="303"/>
                    <a:pt x="215" y="303"/>
                  </a:cubicBezTo>
                  <a:cubicBezTo>
                    <a:pt x="215" y="122"/>
                    <a:pt x="215" y="122"/>
                    <a:pt x="215" y="122"/>
                  </a:cubicBezTo>
                  <a:cubicBezTo>
                    <a:pt x="215" y="70"/>
                    <a:pt x="215" y="26"/>
                    <a:pt x="120" y="26"/>
                  </a:cubicBezTo>
                  <a:cubicBezTo>
                    <a:pt x="25" y="26"/>
                    <a:pt x="27" y="70"/>
                    <a:pt x="27" y="125"/>
                  </a:cubicBezTo>
                  <a:cubicBezTo>
                    <a:pt x="27" y="303"/>
                    <a:pt x="27" y="303"/>
                    <a:pt x="27" y="303"/>
                  </a:cubicBezTo>
                  <a:cubicBezTo>
                    <a:pt x="0" y="303"/>
                    <a:pt x="0" y="303"/>
                    <a:pt x="0" y="30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0" y="52"/>
                    <a:pt x="5" y="0"/>
                    <a:pt x="120" y="0"/>
                  </a:cubicBezTo>
                  <a:cubicBezTo>
                    <a:pt x="235" y="0"/>
                    <a:pt x="242" y="52"/>
                    <a:pt x="242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0" name="Rectangle 16">
              <a:extLst>
                <a:ext uri="{FF2B5EF4-FFF2-40B4-BE49-F238E27FC236}">
                  <a16:creationId xmlns:a16="http://schemas.microsoft.com/office/drawing/2014/main" id="{294DA41B-4DC2-08B0-F171-5695B0F43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6650" y="3397251"/>
              <a:ext cx="61912" cy="71278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884B2F56-E1DF-6323-5C1F-5EF4C5E6F4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57625" y="3397251"/>
              <a:ext cx="573087" cy="712788"/>
            </a:xfrm>
            <a:custGeom>
              <a:avLst/>
              <a:gdLst>
                <a:gd name="T0" fmla="*/ 0 w 239"/>
                <a:gd name="T1" fmla="*/ 0 h 296"/>
                <a:gd name="T2" fmla="*/ 139 w 239"/>
                <a:gd name="T3" fmla="*/ 0 h 296"/>
                <a:gd name="T4" fmla="*/ 239 w 239"/>
                <a:gd name="T5" fmla="*/ 95 h 296"/>
                <a:gd name="T6" fmla="*/ 139 w 239"/>
                <a:gd name="T7" fmla="*/ 193 h 296"/>
                <a:gd name="T8" fmla="*/ 27 w 239"/>
                <a:gd name="T9" fmla="*/ 193 h 296"/>
                <a:gd name="T10" fmla="*/ 27 w 239"/>
                <a:gd name="T11" fmla="*/ 296 h 296"/>
                <a:gd name="T12" fmla="*/ 0 w 239"/>
                <a:gd name="T13" fmla="*/ 296 h 296"/>
                <a:gd name="T14" fmla="*/ 0 w 239"/>
                <a:gd name="T15" fmla="*/ 0 h 296"/>
                <a:gd name="T16" fmla="*/ 139 w 239"/>
                <a:gd name="T17" fmla="*/ 167 h 296"/>
                <a:gd name="T18" fmla="*/ 211 w 239"/>
                <a:gd name="T19" fmla="*/ 96 h 296"/>
                <a:gd name="T20" fmla="*/ 138 w 239"/>
                <a:gd name="T21" fmla="*/ 26 h 296"/>
                <a:gd name="T22" fmla="*/ 27 w 239"/>
                <a:gd name="T23" fmla="*/ 26 h 296"/>
                <a:gd name="T24" fmla="*/ 27 w 239"/>
                <a:gd name="T25" fmla="*/ 167 h 296"/>
                <a:gd name="T26" fmla="*/ 139 w 239"/>
                <a:gd name="T27" fmla="*/ 167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" h="296">
                  <a:moveTo>
                    <a:pt x="0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208" y="0"/>
                    <a:pt x="239" y="34"/>
                    <a:pt x="239" y="95"/>
                  </a:cubicBezTo>
                  <a:cubicBezTo>
                    <a:pt x="239" y="156"/>
                    <a:pt x="208" y="193"/>
                    <a:pt x="139" y="193"/>
                  </a:cubicBezTo>
                  <a:cubicBezTo>
                    <a:pt x="27" y="193"/>
                    <a:pt x="27" y="193"/>
                    <a:pt x="27" y="193"/>
                  </a:cubicBezTo>
                  <a:cubicBezTo>
                    <a:pt x="27" y="296"/>
                    <a:pt x="27" y="296"/>
                    <a:pt x="27" y="296"/>
                  </a:cubicBezTo>
                  <a:cubicBezTo>
                    <a:pt x="0" y="296"/>
                    <a:pt x="0" y="296"/>
                    <a:pt x="0" y="296"/>
                  </a:cubicBezTo>
                  <a:lnTo>
                    <a:pt x="0" y="0"/>
                  </a:lnTo>
                  <a:close/>
                  <a:moveTo>
                    <a:pt x="139" y="167"/>
                  </a:moveTo>
                  <a:cubicBezTo>
                    <a:pt x="187" y="167"/>
                    <a:pt x="211" y="143"/>
                    <a:pt x="211" y="96"/>
                  </a:cubicBezTo>
                  <a:cubicBezTo>
                    <a:pt x="211" y="49"/>
                    <a:pt x="185" y="26"/>
                    <a:pt x="138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167"/>
                    <a:pt x="27" y="167"/>
                    <a:pt x="27" y="167"/>
                  </a:cubicBezTo>
                  <a:lnTo>
                    <a:pt x="139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285EE1D0-F52B-0BA4-DC3D-08EC5065D1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05325" y="3378201"/>
              <a:ext cx="614362" cy="746125"/>
            </a:xfrm>
            <a:custGeom>
              <a:avLst/>
              <a:gdLst>
                <a:gd name="T0" fmla="*/ 0 w 256"/>
                <a:gd name="T1" fmla="*/ 155 h 310"/>
                <a:gd name="T2" fmla="*/ 137 w 256"/>
                <a:gd name="T3" fmla="*/ 0 h 310"/>
                <a:gd name="T4" fmla="*/ 256 w 256"/>
                <a:gd name="T5" fmla="*/ 160 h 310"/>
                <a:gd name="T6" fmla="*/ 27 w 256"/>
                <a:gd name="T7" fmla="*/ 160 h 310"/>
                <a:gd name="T8" fmla="*/ 139 w 256"/>
                <a:gd name="T9" fmla="*/ 286 h 310"/>
                <a:gd name="T10" fmla="*/ 236 w 256"/>
                <a:gd name="T11" fmla="*/ 254 h 310"/>
                <a:gd name="T12" fmla="*/ 251 w 256"/>
                <a:gd name="T13" fmla="*/ 274 h 310"/>
                <a:gd name="T14" fmla="*/ 139 w 256"/>
                <a:gd name="T15" fmla="*/ 310 h 310"/>
                <a:gd name="T16" fmla="*/ 0 w 256"/>
                <a:gd name="T17" fmla="*/ 155 h 310"/>
                <a:gd name="T18" fmla="*/ 27 w 256"/>
                <a:gd name="T19" fmla="*/ 135 h 310"/>
                <a:gd name="T20" fmla="*/ 229 w 256"/>
                <a:gd name="T21" fmla="*/ 135 h 310"/>
                <a:gd name="T22" fmla="*/ 136 w 256"/>
                <a:gd name="T23" fmla="*/ 25 h 310"/>
                <a:gd name="T24" fmla="*/ 27 w 256"/>
                <a:gd name="T25" fmla="*/ 135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6" h="310">
                  <a:moveTo>
                    <a:pt x="0" y="155"/>
                  </a:moveTo>
                  <a:cubicBezTo>
                    <a:pt x="0" y="68"/>
                    <a:pt x="25" y="0"/>
                    <a:pt x="137" y="0"/>
                  </a:cubicBezTo>
                  <a:cubicBezTo>
                    <a:pt x="252" y="0"/>
                    <a:pt x="256" y="78"/>
                    <a:pt x="256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27" y="232"/>
                    <a:pt x="45" y="286"/>
                    <a:pt x="139" y="286"/>
                  </a:cubicBezTo>
                  <a:cubicBezTo>
                    <a:pt x="189" y="286"/>
                    <a:pt x="212" y="272"/>
                    <a:pt x="236" y="254"/>
                  </a:cubicBezTo>
                  <a:cubicBezTo>
                    <a:pt x="251" y="274"/>
                    <a:pt x="251" y="274"/>
                    <a:pt x="251" y="274"/>
                  </a:cubicBezTo>
                  <a:cubicBezTo>
                    <a:pt x="224" y="294"/>
                    <a:pt x="192" y="310"/>
                    <a:pt x="139" y="310"/>
                  </a:cubicBezTo>
                  <a:cubicBezTo>
                    <a:pt x="22" y="310"/>
                    <a:pt x="0" y="242"/>
                    <a:pt x="0" y="155"/>
                  </a:cubicBezTo>
                  <a:close/>
                  <a:moveTo>
                    <a:pt x="27" y="135"/>
                  </a:moveTo>
                  <a:cubicBezTo>
                    <a:pt x="229" y="135"/>
                    <a:pt x="229" y="135"/>
                    <a:pt x="229" y="135"/>
                  </a:cubicBezTo>
                  <a:cubicBezTo>
                    <a:pt x="226" y="76"/>
                    <a:pt x="223" y="25"/>
                    <a:pt x="136" y="25"/>
                  </a:cubicBezTo>
                  <a:cubicBezTo>
                    <a:pt x="53" y="25"/>
                    <a:pt x="30" y="70"/>
                    <a:pt x="27" y="1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1BFEAD36-64F9-1263-2C73-A17E92807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5788" y="3394076"/>
              <a:ext cx="312737" cy="873125"/>
            </a:xfrm>
            <a:custGeom>
              <a:avLst/>
              <a:gdLst>
                <a:gd name="T0" fmla="*/ 10 w 130"/>
                <a:gd name="T1" fmla="*/ 362 h 362"/>
                <a:gd name="T2" fmla="*/ 130 w 130"/>
                <a:gd name="T3" fmla="*/ 237 h 362"/>
                <a:gd name="T4" fmla="*/ 130 w 130"/>
                <a:gd name="T5" fmla="*/ 0 h 362"/>
                <a:gd name="T6" fmla="*/ 103 w 130"/>
                <a:gd name="T7" fmla="*/ 0 h 362"/>
                <a:gd name="T8" fmla="*/ 103 w 130"/>
                <a:gd name="T9" fmla="*/ 237 h 362"/>
                <a:gd name="T10" fmla="*/ 10 w 130"/>
                <a:gd name="T11" fmla="*/ 336 h 362"/>
                <a:gd name="T12" fmla="*/ 0 w 130"/>
                <a:gd name="T13" fmla="*/ 336 h 362"/>
                <a:gd name="T14" fmla="*/ 0 w 130"/>
                <a:gd name="T15" fmla="*/ 361 h 362"/>
                <a:gd name="T16" fmla="*/ 10 w 130"/>
                <a:gd name="T1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62">
                  <a:moveTo>
                    <a:pt x="10" y="362"/>
                  </a:moveTo>
                  <a:cubicBezTo>
                    <a:pt x="126" y="362"/>
                    <a:pt x="130" y="310"/>
                    <a:pt x="130" y="237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237"/>
                    <a:pt x="103" y="237"/>
                    <a:pt x="103" y="237"/>
                  </a:cubicBezTo>
                  <a:cubicBezTo>
                    <a:pt x="103" y="292"/>
                    <a:pt x="105" y="336"/>
                    <a:pt x="10" y="336"/>
                  </a:cubicBezTo>
                  <a:cubicBezTo>
                    <a:pt x="7" y="336"/>
                    <a:pt x="3" y="336"/>
                    <a:pt x="0" y="33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3" y="362"/>
                    <a:pt x="7" y="362"/>
                    <a:pt x="10" y="3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DB4123B9-0FBD-E392-60BC-C9055BFEB1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3688" y="4022726"/>
              <a:ext cx="90487" cy="92075"/>
            </a:xfrm>
            <a:custGeom>
              <a:avLst/>
              <a:gdLst>
                <a:gd name="T0" fmla="*/ 19 w 38"/>
                <a:gd name="T1" fmla="*/ 38 h 38"/>
                <a:gd name="T2" fmla="*/ 0 w 38"/>
                <a:gd name="T3" fmla="*/ 19 h 38"/>
                <a:gd name="T4" fmla="*/ 19 w 38"/>
                <a:gd name="T5" fmla="*/ 0 h 38"/>
                <a:gd name="T6" fmla="*/ 38 w 38"/>
                <a:gd name="T7" fmla="*/ 19 h 38"/>
                <a:gd name="T8" fmla="*/ 19 w 38"/>
                <a:gd name="T9" fmla="*/ 38 h 38"/>
                <a:gd name="T10" fmla="*/ 19 w 38"/>
                <a:gd name="T11" fmla="*/ 2 h 38"/>
                <a:gd name="T12" fmla="*/ 3 w 38"/>
                <a:gd name="T13" fmla="*/ 19 h 38"/>
                <a:gd name="T14" fmla="*/ 19 w 38"/>
                <a:gd name="T15" fmla="*/ 35 h 38"/>
                <a:gd name="T16" fmla="*/ 36 w 38"/>
                <a:gd name="T17" fmla="*/ 19 h 38"/>
                <a:gd name="T18" fmla="*/ 19 w 38"/>
                <a:gd name="T19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38">
                  <a:moveTo>
                    <a:pt x="19" y="38"/>
                  </a:moveTo>
                  <a:cubicBezTo>
                    <a:pt x="9" y="38"/>
                    <a:pt x="0" y="29"/>
                    <a:pt x="0" y="19"/>
                  </a:cubicBezTo>
                  <a:cubicBezTo>
                    <a:pt x="0" y="8"/>
                    <a:pt x="9" y="0"/>
                    <a:pt x="19" y="0"/>
                  </a:cubicBezTo>
                  <a:cubicBezTo>
                    <a:pt x="30" y="0"/>
                    <a:pt x="38" y="8"/>
                    <a:pt x="38" y="19"/>
                  </a:cubicBezTo>
                  <a:cubicBezTo>
                    <a:pt x="38" y="29"/>
                    <a:pt x="30" y="38"/>
                    <a:pt x="19" y="38"/>
                  </a:cubicBezTo>
                  <a:close/>
                  <a:moveTo>
                    <a:pt x="19" y="2"/>
                  </a:moveTo>
                  <a:cubicBezTo>
                    <a:pt x="10" y="2"/>
                    <a:pt x="3" y="10"/>
                    <a:pt x="3" y="19"/>
                  </a:cubicBezTo>
                  <a:cubicBezTo>
                    <a:pt x="3" y="28"/>
                    <a:pt x="10" y="35"/>
                    <a:pt x="19" y="35"/>
                  </a:cubicBezTo>
                  <a:cubicBezTo>
                    <a:pt x="28" y="35"/>
                    <a:pt x="36" y="28"/>
                    <a:pt x="36" y="19"/>
                  </a:cubicBezTo>
                  <a:cubicBezTo>
                    <a:pt x="36" y="10"/>
                    <a:pt x="28" y="2"/>
                    <a:pt x="19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2B0A58AF-FE64-80AC-95FE-E013CA54CD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2263" y="4041776"/>
              <a:ext cx="41275" cy="53975"/>
            </a:xfrm>
            <a:custGeom>
              <a:avLst/>
              <a:gdLst>
                <a:gd name="T0" fmla="*/ 8 w 17"/>
                <a:gd name="T1" fmla="*/ 13 h 22"/>
                <a:gd name="T2" fmla="*/ 2 w 17"/>
                <a:gd name="T3" fmla="*/ 13 h 22"/>
                <a:gd name="T4" fmla="*/ 2 w 17"/>
                <a:gd name="T5" fmla="*/ 22 h 22"/>
                <a:gd name="T6" fmla="*/ 0 w 17"/>
                <a:gd name="T7" fmla="*/ 22 h 22"/>
                <a:gd name="T8" fmla="*/ 0 w 17"/>
                <a:gd name="T9" fmla="*/ 0 h 22"/>
                <a:gd name="T10" fmla="*/ 9 w 17"/>
                <a:gd name="T11" fmla="*/ 0 h 22"/>
                <a:gd name="T12" fmla="*/ 17 w 17"/>
                <a:gd name="T13" fmla="*/ 7 h 22"/>
                <a:gd name="T14" fmla="*/ 12 w 17"/>
                <a:gd name="T15" fmla="*/ 13 h 22"/>
                <a:gd name="T16" fmla="*/ 16 w 17"/>
                <a:gd name="T17" fmla="*/ 22 h 22"/>
                <a:gd name="T18" fmla="*/ 13 w 17"/>
                <a:gd name="T19" fmla="*/ 22 h 22"/>
                <a:gd name="T20" fmla="*/ 8 w 17"/>
                <a:gd name="T21" fmla="*/ 13 h 22"/>
                <a:gd name="T22" fmla="*/ 9 w 17"/>
                <a:gd name="T23" fmla="*/ 11 h 22"/>
                <a:gd name="T24" fmla="*/ 14 w 17"/>
                <a:gd name="T25" fmla="*/ 7 h 22"/>
                <a:gd name="T26" fmla="*/ 9 w 17"/>
                <a:gd name="T27" fmla="*/ 3 h 22"/>
                <a:gd name="T28" fmla="*/ 2 w 17"/>
                <a:gd name="T29" fmla="*/ 3 h 22"/>
                <a:gd name="T30" fmla="*/ 2 w 17"/>
                <a:gd name="T31" fmla="*/ 11 h 22"/>
                <a:gd name="T32" fmla="*/ 9 w 17"/>
                <a:gd name="T33" fmla="*/ 1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2">
                  <a:moveTo>
                    <a:pt x="8" y="13"/>
                  </a:moveTo>
                  <a:cubicBezTo>
                    <a:pt x="2" y="13"/>
                    <a:pt x="2" y="13"/>
                    <a:pt x="2" y="1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5" y="0"/>
                    <a:pt x="17" y="2"/>
                    <a:pt x="17" y="7"/>
                  </a:cubicBezTo>
                  <a:cubicBezTo>
                    <a:pt x="17" y="10"/>
                    <a:pt x="15" y="12"/>
                    <a:pt x="12" y="1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lnTo>
                    <a:pt x="8" y="13"/>
                  </a:lnTo>
                  <a:close/>
                  <a:moveTo>
                    <a:pt x="9" y="11"/>
                  </a:moveTo>
                  <a:cubicBezTo>
                    <a:pt x="12" y="11"/>
                    <a:pt x="14" y="10"/>
                    <a:pt x="14" y="7"/>
                  </a:cubicBezTo>
                  <a:cubicBezTo>
                    <a:pt x="14" y="4"/>
                    <a:pt x="12" y="3"/>
                    <a:pt x="9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1"/>
                    <a:pt x="2" y="11"/>
                    <a:pt x="2" y="11"/>
                  </a:cubicBezTo>
                  <a:lnTo>
                    <a:pt x="9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  <p:sp>
        <p:nvSpPr>
          <p:cNvPr id="4" name="MSIPCMContentMarking" descr="{&quot;HashCode&quot;:-290306243,&quot;Placement&quot;:&quot;Footer&quot;,&quot;Top&quot;:523.380066,&quot;Left&quot;:442.3952,&quot;SlideWidth&quot;:960,&quot;SlideHeight&quot;:540}">
            <a:extLst>
              <a:ext uri="{FF2B5EF4-FFF2-40B4-BE49-F238E27FC236}">
                <a16:creationId xmlns:a16="http://schemas.microsoft.com/office/drawing/2014/main" id="{CC67ABBA-0ACE-80CA-0C7D-8822B8B66E4C}"/>
              </a:ext>
            </a:extLst>
          </p:cNvPr>
          <p:cNvSpPr txBox="1"/>
          <p:nvPr userDrawn="1"/>
        </p:nvSpPr>
        <p:spPr>
          <a:xfrm>
            <a:off x="5618419" y="6646927"/>
            <a:ext cx="955162" cy="21107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700">
                <a:solidFill>
                  <a:srgbClr val="000000"/>
                </a:solidFill>
                <a:latin typeface="Calibri" panose="020F0502020204030204" pitchFamily="34" charset="0"/>
              </a:rPr>
              <a:t>Juniper Confidential</a:t>
            </a:r>
            <a:endParaRPr lang="en-US" sz="7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83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10" r:id="rId2"/>
    <p:sldLayoutId id="2147483811" r:id="rId3"/>
    <p:sldLayoutId id="2147483812" r:id="rId4"/>
    <p:sldLayoutId id="2147483825" r:id="rId5"/>
    <p:sldLayoutId id="2147483823" r:id="rId6"/>
    <p:sldLayoutId id="2147483809" r:id="rId7"/>
    <p:sldLayoutId id="2147483813" r:id="rId8"/>
    <p:sldLayoutId id="2147483814" r:id="rId9"/>
    <p:sldLayoutId id="2147483815" r:id="rId10"/>
    <p:sldLayoutId id="2147483816" r:id="rId11"/>
    <p:sldLayoutId id="2147483665" r:id="rId12"/>
    <p:sldLayoutId id="2147483666" r:id="rId13"/>
    <p:sldLayoutId id="2147483768" r:id="rId14"/>
    <p:sldLayoutId id="2147483669" r:id="rId15"/>
    <p:sldLayoutId id="2147483771" r:id="rId16"/>
    <p:sldLayoutId id="2147483805" r:id="rId17"/>
    <p:sldLayoutId id="2147483822" r:id="rId18"/>
    <p:sldLayoutId id="2147483806" r:id="rId19"/>
    <p:sldLayoutId id="2147483775" r:id="rId20"/>
    <p:sldLayoutId id="2147483774" r:id="rId21"/>
    <p:sldLayoutId id="2147483826" r:id="rId22"/>
    <p:sldLayoutId id="2147483824" r:id="rId23"/>
    <p:sldLayoutId id="2147483744" r:id="rId24"/>
    <p:sldLayoutId id="2147483818" r:id="rId25"/>
    <p:sldLayoutId id="2147483827" r:id="rId26"/>
  </p:sldLayoutIdLst>
  <p:transition>
    <p:fade/>
  </p:transition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600" b="0" kern="1200" cap="none" baseline="0">
          <a:solidFill>
            <a:schemeClr val="tx1"/>
          </a:solidFill>
          <a:latin typeface="+mj-lt"/>
          <a:ea typeface="Lato Light" panose="020F0302020204030203" pitchFamily="34" charset="0"/>
          <a:cs typeface="Lato Light" panose="020F0302020204030203" pitchFamily="34" charset="0"/>
        </a:defRPr>
      </a:lvl1pPr>
    </p:titleStyle>
    <p:bodyStyle>
      <a:lvl1pPr marL="173038" indent="-173038" algn="l" defTabSz="914377" rtl="0" eaLnBrk="1" latinLnBrk="0" hangingPunct="1">
        <a:lnSpc>
          <a:spcPct val="110000"/>
        </a:lnSpc>
        <a:spcBef>
          <a:spcPts val="1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74675" indent="-228600" algn="l" defTabSz="914377" rtl="0" eaLnBrk="1" latinLnBrk="0" hangingPunct="1">
        <a:lnSpc>
          <a:spcPct val="95000"/>
        </a:lnSpc>
        <a:spcBef>
          <a:spcPts val="500"/>
        </a:spcBef>
        <a:buFont typeface="Lato" panose="020F0502020204030203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73038" algn="l" defTabSz="914377" rtl="0" eaLnBrk="1" latinLnBrk="0" hangingPunct="1">
        <a:lnSpc>
          <a:spcPct val="95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260475" indent="-195263" algn="l" defTabSz="914377" rtl="0" eaLnBrk="1" latinLnBrk="0" hangingPunct="1">
        <a:lnSpc>
          <a:spcPct val="95000"/>
        </a:lnSpc>
        <a:spcBef>
          <a:spcPts val="500"/>
        </a:spcBef>
        <a:buFont typeface="Lato" panose="020F0502020204030203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171450" algn="l" defTabSz="914377" rtl="0" eaLnBrk="1" latinLnBrk="0" hangingPunct="1">
        <a:lnSpc>
          <a:spcPct val="95000"/>
        </a:lnSpc>
        <a:spcBef>
          <a:spcPts val="500"/>
        </a:spcBef>
        <a:buFont typeface="Lato" panose="020F0502020204030203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>
          <p15:clr>
            <a:srgbClr val="F26B43"/>
          </p15:clr>
        </p15:guide>
        <p15:guide id="6">
          <p15:clr>
            <a:srgbClr val="F26B43"/>
          </p15:clr>
        </p15:guide>
        <p15:guide id="7" pos="7680">
          <p15:clr>
            <a:srgbClr val="F26B43"/>
          </p15:clr>
        </p15:guide>
        <p15:guide id="10" orient="horz" pos="43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0E474F2B-6D66-DC9E-757C-D277580F88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128T Lab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092C2-1E27-01A8-8E67-2731692913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47C19-9496-0CCA-47EC-77EB2AE953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A6928E5-066E-CA93-E874-A4D964F304D9}"/>
              </a:ext>
            </a:extLst>
          </p:cNvPr>
          <p:cNvCxnSpPr>
            <a:cxnSpLocks/>
          </p:cNvCxnSpPr>
          <p:nvPr/>
        </p:nvCxnSpPr>
        <p:spPr>
          <a:xfrm>
            <a:off x="0" y="5169951"/>
            <a:ext cx="91154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30056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A52337-064C-8BA1-5966-81DAD24DA8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Conductor initial configuration</a:t>
            </a:r>
          </a:p>
          <a:p>
            <a:r>
              <a:rPr lang="en-US" dirty="0"/>
              <a:t>Router initial configuration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86971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39B0F2-D766-6B41-410B-8C5332C84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Conductor initial configuration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E95FD8-C99B-5D01-3744-BAE8450AAE15}"/>
              </a:ext>
            </a:extLst>
          </p:cNvPr>
          <p:cNvSpPr/>
          <p:nvPr/>
        </p:nvSpPr>
        <p:spPr>
          <a:xfrm>
            <a:off x="604011" y="1911928"/>
            <a:ext cx="4478481" cy="2421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 </a:t>
            </a:r>
            <a:r>
              <a:rPr lang="en-US" dirty="0" err="1"/>
              <a:t>ip</a:t>
            </a:r>
            <a:r>
              <a:rPr lang="en-US" dirty="0"/>
              <a:t> 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 admin 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conductor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024B90-2954-25FD-49CD-B314867E6404}"/>
              </a:ext>
            </a:extLst>
          </p:cNvPr>
          <p:cNvSpPr/>
          <p:nvPr/>
        </p:nvSpPr>
        <p:spPr>
          <a:xfrm>
            <a:off x="6679229" y="1911928"/>
            <a:ext cx="4478481" cy="2421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authority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tenants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services</a:t>
            </a:r>
          </a:p>
          <a:p>
            <a:pPr marL="742939" lvl="1" indent="-285750">
              <a:buFont typeface="Arial" panose="020B0604020202020204" pitchFamily="34" charset="0"/>
              <a:buChar char="•"/>
            </a:pPr>
            <a:r>
              <a:rPr lang="en-US" dirty="0"/>
              <a:t>Configure access 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C98F7E-170C-D4AA-F9FE-4EA71EF7B06B}"/>
              </a:ext>
            </a:extLst>
          </p:cNvPr>
          <p:cNvSpPr txBox="1"/>
          <p:nvPr/>
        </p:nvSpPr>
        <p:spPr>
          <a:xfrm>
            <a:off x="696191" y="1494414"/>
            <a:ext cx="45044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600"/>
              </a:spcBef>
            </a:pPr>
            <a:r>
              <a:rPr lang="en-US" sz="2400" dirty="0"/>
              <a:t>CLI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D28A41-55EE-DD82-A55D-F10364DE0355}"/>
              </a:ext>
            </a:extLst>
          </p:cNvPr>
          <p:cNvSpPr txBox="1"/>
          <p:nvPr/>
        </p:nvSpPr>
        <p:spPr>
          <a:xfrm>
            <a:off x="6802582" y="1494414"/>
            <a:ext cx="14763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600"/>
              </a:spcBef>
            </a:pPr>
            <a:r>
              <a:rPr lang="en-US" sz="2400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412456830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1FE24-BD61-4D22-21FF-8E45A4E36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initial configuration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AB7527-C0D9-EA4F-8850-544307790896}"/>
              </a:ext>
            </a:extLst>
          </p:cNvPr>
          <p:cNvSpPr/>
          <p:nvPr/>
        </p:nvSpPr>
        <p:spPr>
          <a:xfrm>
            <a:off x="604011" y="1911928"/>
            <a:ext cx="4478481" cy="2421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 </a:t>
            </a:r>
            <a:r>
              <a:rPr lang="en-US" dirty="0" err="1"/>
              <a:t>ip</a:t>
            </a:r>
            <a:r>
              <a:rPr lang="en-US" dirty="0"/>
              <a:t> 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 admin password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router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6DD285-C434-D8D8-43B0-3984C4552470}"/>
              </a:ext>
            </a:extLst>
          </p:cNvPr>
          <p:cNvSpPr/>
          <p:nvPr/>
        </p:nvSpPr>
        <p:spPr>
          <a:xfrm>
            <a:off x="6679229" y="1911928"/>
            <a:ext cx="4478481" cy="24210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authority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tenants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services</a:t>
            </a:r>
          </a:p>
          <a:p>
            <a:pPr marL="742939" lvl="1" indent="-285750">
              <a:buFont typeface="Arial" panose="020B0604020202020204" pitchFamily="34" charset="0"/>
              <a:buChar char="•"/>
            </a:pPr>
            <a:r>
              <a:rPr lang="en-US" dirty="0"/>
              <a:t>Configure access 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F52058-47C0-0089-5B49-80967EEF1D67}"/>
              </a:ext>
            </a:extLst>
          </p:cNvPr>
          <p:cNvSpPr txBox="1"/>
          <p:nvPr/>
        </p:nvSpPr>
        <p:spPr>
          <a:xfrm>
            <a:off x="696191" y="1494414"/>
            <a:ext cx="45044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600"/>
              </a:spcBef>
            </a:pPr>
            <a:r>
              <a:rPr lang="en-US" sz="2400" dirty="0"/>
              <a:t>CLI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A603D6-3510-0979-82D6-BA780818E900}"/>
              </a:ext>
            </a:extLst>
          </p:cNvPr>
          <p:cNvSpPr txBox="1"/>
          <p:nvPr/>
        </p:nvSpPr>
        <p:spPr>
          <a:xfrm>
            <a:off x="6802582" y="1494414"/>
            <a:ext cx="14763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600"/>
              </a:spcBef>
            </a:pPr>
            <a:r>
              <a:rPr lang="en-US" sz="2400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67572525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Juniper 2024">
  <a:themeElements>
    <a:clrScheme name="Juniper 2024">
      <a:dk1>
        <a:srgbClr val="212121"/>
      </a:dk1>
      <a:lt1>
        <a:srgbClr val="FFFFFF"/>
      </a:lt1>
      <a:dk2>
        <a:srgbClr val="E87200"/>
      </a:dk2>
      <a:lt2>
        <a:srgbClr val="6638B6"/>
      </a:lt2>
      <a:accent1>
        <a:srgbClr val="84B135"/>
      </a:accent1>
      <a:accent2>
        <a:srgbClr val="009877"/>
      </a:accent2>
      <a:accent3>
        <a:srgbClr val="2D6A00"/>
      </a:accent3>
      <a:accent4>
        <a:srgbClr val="0095A9"/>
      </a:accent4>
      <a:accent5>
        <a:srgbClr val="0982DB"/>
      </a:accent5>
      <a:accent6>
        <a:srgbClr val="CBDA2A"/>
      </a:accent6>
      <a:hlink>
        <a:srgbClr val="1B86E5"/>
      </a:hlink>
      <a:folHlink>
        <a:srgbClr val="1B86E5"/>
      </a:folHlink>
    </a:clrScheme>
    <a:fontScheme name="Template 2024">
      <a:majorFont>
        <a:latin typeface="Lato Black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600"/>
          </a:spcBef>
          <a:defRPr sz="12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juniper_icon_2024" id="{2B7CAF03-2D5F-E84F-8AAC-DA460DC81368}" vid="{5F261C69-9825-E04E-903F-42CB924BA3E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3A5CE13FE57A46B73EEC9EC0522D7D" ma:contentTypeVersion="6" ma:contentTypeDescription="Create a new document." ma:contentTypeScope="" ma:versionID="745a20f2bff2ec9f4acdb094f2a02298">
  <xsd:schema xmlns:xsd="http://www.w3.org/2001/XMLSchema" xmlns:xs="http://www.w3.org/2001/XMLSchema" xmlns:p="http://schemas.microsoft.com/office/2006/metadata/properties" xmlns:ns2="738b91e1-cf2d-4f5d-be31-2f2d340c700e" xmlns:ns3="cedd8a89-8a05-47f4-b68e-d0760e8d71f9" targetNamespace="http://schemas.microsoft.com/office/2006/metadata/properties" ma:root="true" ma:fieldsID="c2423504e5a9badce0b85d95c420ea72" ns2:_="" ns3:_="">
    <xsd:import namespace="738b91e1-cf2d-4f5d-be31-2f2d340c700e"/>
    <xsd:import namespace="cedd8a89-8a05-47f4-b68e-d0760e8d71f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8b91e1-cf2d-4f5d-be31-2f2d340c70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dd8a89-8a05-47f4-b68e-d0760e8d71f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haredContentType xmlns="Microsoft.SharePoint.Taxonomy.ContentTypeSync" SourceId="a3ce5a06-b323-45b4-8d97-2f59321c9a5a" ContentTypeId="0x0101" PreviousValue="false" LastSyncTimeStamp="2015-02-03T06:50:11.437Z"/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26B9225-BDB3-46A5-A302-3E1D38DC8C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8b91e1-cf2d-4f5d-be31-2f2d340c700e"/>
    <ds:schemaRef ds:uri="cedd8a89-8a05-47f4-b68e-d0760e8d71f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0555887-4E77-4267-A7E5-AE430C46E7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4E24497-D88E-4B54-AEB1-E2216D7C7DA5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843DBCB3-6AA2-4701-A310-7CEB91780CF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Juniper 2024</Template>
  <TotalTime>1437</TotalTime>
  <Words>52</Words>
  <Application>Microsoft Macintosh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Lato</vt:lpstr>
      <vt:lpstr>Lato Black</vt:lpstr>
      <vt:lpstr>Juniper 2024</vt:lpstr>
      <vt:lpstr>128T Lab</vt:lpstr>
      <vt:lpstr>PowerPoint Presentation</vt:lpstr>
      <vt:lpstr>Conductor initial configuration</vt:lpstr>
      <vt:lpstr>Router initial configuration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128T Lab</dc:title>
  <dc:creator>Mochammad Irzan</dc:creator>
  <cp:lastModifiedBy>Mochammad Irzan</cp:lastModifiedBy>
  <cp:revision>4</cp:revision>
  <dcterms:created xsi:type="dcterms:W3CDTF">2024-04-05T02:27:54Z</dcterms:created>
  <dcterms:modified xsi:type="dcterms:W3CDTF">2024-04-06T02:25:48Z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20486b0-0544-4abc-a4fb-19a8bf24ca51_Enabled">
    <vt:lpwstr>true</vt:lpwstr>
  </property>
  <property fmtid="{D5CDD505-2E9C-101B-9397-08002B2CF9AE}" pid="3" name="MSIP_Label_f20486b0-0544-4abc-a4fb-19a8bf24ca51_SetDate">
    <vt:lpwstr>2023-01-17T17:24:09Z</vt:lpwstr>
  </property>
  <property fmtid="{D5CDD505-2E9C-101B-9397-08002B2CF9AE}" pid="4" name="MSIP_Label_f20486b0-0544-4abc-a4fb-19a8bf24ca51_Method">
    <vt:lpwstr>Privileged</vt:lpwstr>
  </property>
  <property fmtid="{D5CDD505-2E9C-101B-9397-08002B2CF9AE}" pid="5" name="MSIP_Label_f20486b0-0544-4abc-a4fb-19a8bf24ca51_Name">
    <vt:lpwstr>f20486b0-0544-4abc-a4fb-19a8bf24ca51</vt:lpwstr>
  </property>
  <property fmtid="{D5CDD505-2E9C-101B-9397-08002B2CF9AE}" pid="6" name="MSIP_Label_f20486b0-0544-4abc-a4fb-19a8bf24ca51_SiteId">
    <vt:lpwstr>bea78b3c-4cdb-4130-854a-1d193232e5f4</vt:lpwstr>
  </property>
  <property fmtid="{D5CDD505-2E9C-101B-9397-08002B2CF9AE}" pid="7" name="MSIP_Label_f20486b0-0544-4abc-a4fb-19a8bf24ca51_ActionId">
    <vt:lpwstr>6fd317d9-1630-41c5-9f1a-6e078d26420e</vt:lpwstr>
  </property>
  <property fmtid="{D5CDD505-2E9C-101B-9397-08002B2CF9AE}" pid="8" name="MSIP_Label_f20486b0-0544-4abc-a4fb-19a8bf24ca51_ContentBits">
    <vt:lpwstr>2</vt:lpwstr>
  </property>
  <property fmtid="{D5CDD505-2E9C-101B-9397-08002B2CF9AE}" pid="9" name="ContentTypeId">
    <vt:lpwstr>0x010100043A5CE13FE57A46B73EEC9EC0522D7D</vt:lpwstr>
  </property>
</Properties>
</file>

<file path=docProps/thumbnail.jpeg>
</file>